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9.jpg" ContentType="image/jpg"/>
  <Override PartName="/ppt/media/image23.jpg" ContentType="image/jpg"/>
  <Override PartName="/ppt/media/image27.jpg" ContentType="image/jpg"/>
  <Override PartName="/ppt/media/image32.jpg" ContentType="image/jpg"/>
  <Override PartName="/ppt/media/image34.jpg" ContentType="image/jpg"/>
  <Override PartName="/ppt/media/image36.jpg" ContentType="image/jpg"/>
  <Override PartName="/ppt/media/image42.jpg" ContentType="image/jpg"/>
  <Override PartName="/ppt/media/image45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6.jpg" ContentType="image/jpg"/>
  <Override PartName="/ppt/media/image57.jpg" ContentType="image/jpg"/>
  <Override PartName="/ppt/media/image61.jpg" ContentType="image/jpg"/>
  <Override PartName="/ppt/media/image62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739" r:id="rId2"/>
  </p:sldMasterIdLst>
  <p:notesMasterIdLst>
    <p:notesMasterId r:id="rId36"/>
  </p:notesMasterIdLst>
  <p:handoutMasterIdLst>
    <p:handoutMasterId r:id="rId37"/>
  </p:handoutMasterIdLst>
  <p:sldIdLst>
    <p:sldId id="420" r:id="rId3"/>
    <p:sldId id="441" r:id="rId4"/>
    <p:sldId id="442" r:id="rId5"/>
    <p:sldId id="443" r:id="rId6"/>
    <p:sldId id="444" r:id="rId7"/>
    <p:sldId id="445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325" r:id="rId17"/>
    <p:sldId id="289" r:id="rId18"/>
    <p:sldId id="329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8" r:id="rId29"/>
    <p:sldId id="465" r:id="rId30"/>
    <p:sldId id="466" r:id="rId31"/>
    <p:sldId id="467" r:id="rId32"/>
    <p:sldId id="332" r:id="rId33"/>
    <p:sldId id="318" r:id="rId34"/>
    <p:sldId id="435" r:id="rId35"/>
  </p:sldIdLst>
  <p:sldSz cx="12192000" cy="6858000"/>
  <p:notesSz cx="6954838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4D"/>
    <a:srgbClr val="FF6600"/>
    <a:srgbClr val="E9FBEB"/>
    <a:srgbClr val="C9A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911" autoAdjust="0"/>
  </p:normalViewPr>
  <p:slideViewPr>
    <p:cSldViewPr>
      <p:cViewPr varScale="1">
        <p:scale>
          <a:sx n="77" d="100"/>
          <a:sy n="77" d="100"/>
        </p:scale>
        <p:origin x="749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2364"/>
    </p:cViewPr>
  </p:sorterViewPr>
  <p:notesViewPr>
    <p:cSldViewPr>
      <p:cViewPr varScale="1">
        <p:scale>
          <a:sx n="61" d="100"/>
          <a:sy n="61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CF62C-E48B-4C6C-A6DD-E03DCFD63A37}" type="doc">
      <dgm:prSet loTypeId="urn:microsoft.com/office/officeart/2011/layout/TabList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A95638DE-792B-46C9-869A-9B387261BC4B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Vision</a:t>
          </a:r>
        </a:p>
      </dgm:t>
    </dgm:pt>
    <dgm:pt modelId="{25421621-50F4-4C6F-9E80-68064429E025}" type="parTrans" cxnId="{7E1FC327-E974-4575-9A3D-0022D8A5A84E}">
      <dgm:prSet/>
      <dgm:spPr/>
      <dgm:t>
        <a:bodyPr/>
        <a:lstStyle/>
        <a:p>
          <a:endParaRPr lang="en-IN"/>
        </a:p>
      </dgm:t>
    </dgm:pt>
    <dgm:pt modelId="{F0FDC773-1976-4EF4-ABD7-FC6DE0BBC84D}" type="sibTrans" cxnId="{7E1FC327-E974-4575-9A3D-0022D8A5A84E}">
      <dgm:prSet/>
      <dgm:spPr/>
      <dgm:t>
        <a:bodyPr/>
        <a:lstStyle/>
        <a:p>
          <a:endParaRPr lang="en-IN"/>
        </a:p>
      </dgm:t>
    </dgm:pt>
    <dgm:pt modelId="{3661503A-EFFF-4CC1-AEDF-A6DD4761DF6C}">
      <dgm:prSet phldrT="[Text]"/>
      <dgm:spPr/>
      <dgm:t>
        <a:bodyPr/>
        <a:lstStyle/>
        <a:p>
          <a:pPr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Globally recognised technocrats in Robotics &amp; Packaging Automation Technology by,</a:t>
          </a:r>
        </a:p>
      </dgm:t>
    </dgm:pt>
    <dgm:pt modelId="{1F4A993C-B144-4840-B044-B4C7269DF36E}" type="parTrans" cxnId="{9285EBC3-C50D-4D47-99A1-A57979400DA2}">
      <dgm:prSet/>
      <dgm:spPr/>
      <dgm:t>
        <a:bodyPr/>
        <a:lstStyle/>
        <a:p>
          <a:endParaRPr lang="en-IN"/>
        </a:p>
      </dgm:t>
    </dgm:pt>
    <dgm:pt modelId="{1D181ED8-ADCA-48C8-8CCF-7055E050BFA5}" type="sibTrans" cxnId="{9285EBC3-C50D-4D47-99A1-A57979400DA2}">
      <dgm:prSet/>
      <dgm:spPr/>
      <dgm:t>
        <a:bodyPr/>
        <a:lstStyle/>
        <a:p>
          <a:endParaRPr lang="en-IN"/>
        </a:p>
      </dgm:t>
    </dgm:pt>
    <dgm:pt modelId="{83864416-D32F-46B3-90A3-98BBF78C5144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Mission</a:t>
          </a:r>
        </a:p>
      </dgm:t>
    </dgm:pt>
    <dgm:pt modelId="{411D5EF0-D433-460A-BB58-5CC76A0E14E3}" type="parTrans" cxnId="{ABC1C6DD-0BD7-4F93-8182-DF10D9858087}">
      <dgm:prSet/>
      <dgm:spPr/>
      <dgm:t>
        <a:bodyPr/>
        <a:lstStyle/>
        <a:p>
          <a:endParaRPr lang="en-IN"/>
        </a:p>
      </dgm:t>
    </dgm:pt>
    <dgm:pt modelId="{52024B2C-4B0B-48A1-A9E8-8C75DF50B4C3}" type="sibTrans" cxnId="{ABC1C6DD-0BD7-4F93-8182-DF10D9858087}">
      <dgm:prSet/>
      <dgm:spPr/>
      <dgm:t>
        <a:bodyPr/>
        <a:lstStyle/>
        <a:p>
          <a:endParaRPr lang="en-IN"/>
        </a:p>
      </dgm:t>
    </dgm:pt>
    <dgm:pt modelId="{1C34E2BB-1A76-4709-AFE4-BA1C7529EF80}">
      <dgm:prSet phldrT="[Text]" phldr="1"/>
      <dgm:spPr/>
      <dgm:t>
        <a:bodyPr/>
        <a:lstStyle/>
        <a:p>
          <a:endParaRPr lang="en-IN"/>
        </a:p>
      </dgm:t>
    </dgm:pt>
    <dgm:pt modelId="{6D419F92-AA1F-489B-8DD6-DD4AB4B0F04F}" type="parTrans" cxnId="{D372A7DB-7899-420A-A9ED-EBE7337A0AA7}">
      <dgm:prSet/>
      <dgm:spPr/>
      <dgm:t>
        <a:bodyPr/>
        <a:lstStyle/>
        <a:p>
          <a:endParaRPr lang="en-IN"/>
        </a:p>
      </dgm:t>
    </dgm:pt>
    <dgm:pt modelId="{B00CC4D1-9D16-4DB8-AB40-7C41AF604739}" type="sibTrans" cxnId="{D372A7DB-7899-420A-A9ED-EBE7337A0AA7}">
      <dgm:prSet/>
      <dgm:spPr/>
      <dgm:t>
        <a:bodyPr/>
        <a:lstStyle/>
        <a:p>
          <a:endParaRPr lang="en-IN"/>
        </a:p>
      </dgm:t>
    </dgm:pt>
    <dgm:pt modelId="{E9E933A5-85E2-4223-9B1F-05684906BAE1}">
      <dgm:prSet phldrT="[Text]"/>
      <dgm:spPr/>
      <dgm:t>
        <a:bodyPr/>
        <a:lstStyle/>
        <a:p>
          <a:pPr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accelerate the industries growth by providing,</a:t>
          </a:r>
        </a:p>
      </dgm:t>
    </dgm:pt>
    <dgm:pt modelId="{987F21E9-A597-4970-A515-6FBF04E96148}" type="parTrans" cxnId="{0C62B3A6-B901-454B-BAC8-C0D083406B9C}">
      <dgm:prSet/>
      <dgm:spPr/>
      <dgm:t>
        <a:bodyPr/>
        <a:lstStyle/>
        <a:p>
          <a:endParaRPr lang="en-IN"/>
        </a:p>
      </dgm:t>
    </dgm:pt>
    <dgm:pt modelId="{2BBBBB32-4B8D-4BF7-93D1-D381D5F19BEF}" type="sibTrans" cxnId="{0C62B3A6-B901-454B-BAC8-C0D083406B9C}">
      <dgm:prSet/>
      <dgm:spPr/>
      <dgm:t>
        <a:bodyPr/>
        <a:lstStyle/>
        <a:p>
          <a:endParaRPr lang="en-IN"/>
        </a:p>
      </dgm:t>
    </dgm:pt>
    <dgm:pt modelId="{65E281D5-704F-46A3-89E4-4F5B9C81105C}">
      <dgm:prSet phldrT="[Text]"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Core Values</a:t>
          </a:r>
        </a:p>
      </dgm:t>
    </dgm:pt>
    <dgm:pt modelId="{422397DF-23EB-4EDE-B9CB-04D2BD050170}" type="parTrans" cxnId="{BACBB035-95C5-4CFB-BADE-FF7D64978084}">
      <dgm:prSet/>
      <dgm:spPr/>
      <dgm:t>
        <a:bodyPr/>
        <a:lstStyle/>
        <a:p>
          <a:endParaRPr lang="en-IN"/>
        </a:p>
      </dgm:t>
    </dgm:pt>
    <dgm:pt modelId="{9D197591-5425-4018-8E19-691D4D253D0E}" type="sibTrans" cxnId="{BACBB035-95C5-4CFB-BADE-FF7D64978084}">
      <dgm:prSet/>
      <dgm:spPr/>
      <dgm:t>
        <a:bodyPr/>
        <a:lstStyle/>
        <a:p>
          <a:endParaRPr lang="en-IN"/>
        </a:p>
      </dgm:t>
    </dgm:pt>
    <dgm:pt modelId="{4ACEB25E-5730-448D-A769-8810E73B7354}">
      <dgm:prSet phldrT="[Text]" phldr="1"/>
      <dgm:spPr/>
      <dgm:t>
        <a:bodyPr/>
        <a:lstStyle/>
        <a:p>
          <a:endParaRPr lang="en-IN"/>
        </a:p>
      </dgm:t>
    </dgm:pt>
    <dgm:pt modelId="{9B76B6D0-D4AB-48B9-BB25-61F841C05E4E}" type="parTrans" cxnId="{CC4270F3-B4EE-4F03-8A34-2659D359923D}">
      <dgm:prSet/>
      <dgm:spPr/>
      <dgm:t>
        <a:bodyPr/>
        <a:lstStyle/>
        <a:p>
          <a:endParaRPr lang="en-IN"/>
        </a:p>
      </dgm:t>
    </dgm:pt>
    <dgm:pt modelId="{BD3D77ED-CA6E-4D99-9B86-700BD4101A6C}" type="sibTrans" cxnId="{CC4270F3-B4EE-4F03-8A34-2659D359923D}">
      <dgm:prSet/>
      <dgm:spPr/>
      <dgm:t>
        <a:bodyPr/>
        <a:lstStyle/>
        <a:p>
          <a:endParaRPr lang="en-IN"/>
        </a:p>
      </dgm:t>
    </dgm:pt>
    <dgm:pt modelId="{BC8E214D-9551-4777-93A2-2445F116F281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</a:p>
      </dgm:t>
    </dgm:pt>
    <dgm:pt modelId="{DE8BF85D-79C5-49C8-B3A9-EFBB01A95E33}" type="parTrans" cxnId="{2FEAF5B4-FCCE-4785-8DA5-575A67352A53}">
      <dgm:prSet/>
      <dgm:spPr/>
      <dgm:t>
        <a:bodyPr/>
        <a:lstStyle/>
        <a:p>
          <a:endParaRPr lang="en-IN"/>
        </a:p>
      </dgm:t>
    </dgm:pt>
    <dgm:pt modelId="{8208F34F-2461-4946-A702-D2D50C69BC1C}" type="sibTrans" cxnId="{2FEAF5B4-FCCE-4785-8DA5-575A67352A53}">
      <dgm:prSet/>
      <dgm:spPr/>
      <dgm:t>
        <a:bodyPr/>
        <a:lstStyle/>
        <a:p>
          <a:endParaRPr lang="en-IN"/>
        </a:p>
      </dgm:t>
    </dgm:pt>
    <dgm:pt modelId="{32667109-1DE2-4D41-A7DF-2A13054DA9AE}">
      <dgm:prSet phldrT="[Text]" phldr="1"/>
      <dgm:spPr/>
      <dgm:t>
        <a:bodyPr/>
        <a:lstStyle/>
        <a:p>
          <a:endParaRPr lang="en-IN" dirty="0"/>
        </a:p>
      </dgm:t>
    </dgm:pt>
    <dgm:pt modelId="{D4D64601-B02A-42B1-999A-C660334A27EF}" type="sibTrans" cxnId="{717ABD48-22EA-460E-9743-CF959A9A1202}">
      <dgm:prSet/>
      <dgm:spPr/>
      <dgm:t>
        <a:bodyPr/>
        <a:lstStyle/>
        <a:p>
          <a:endParaRPr lang="en-IN"/>
        </a:p>
      </dgm:t>
    </dgm:pt>
    <dgm:pt modelId="{B5242040-8FC8-43CC-8900-3A6A42830FFD}" type="parTrans" cxnId="{717ABD48-22EA-460E-9743-CF959A9A1202}">
      <dgm:prSet/>
      <dgm:spPr/>
      <dgm:t>
        <a:bodyPr/>
        <a:lstStyle/>
        <a:p>
          <a:endParaRPr lang="en-IN"/>
        </a:p>
      </dgm:t>
    </dgm:pt>
    <dgm:pt modelId="{6098F9FD-EABE-4EB4-A10A-65CAB29F5FF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Innovative</a:t>
          </a:r>
        </a:p>
      </dgm:t>
    </dgm:pt>
    <dgm:pt modelId="{42EC0692-5DFF-47D1-9E3B-DB7C9931E493}" type="parTrans" cxnId="{93EBBF9C-596E-4426-BBE4-F8A0CE8C3855}">
      <dgm:prSet/>
      <dgm:spPr/>
      <dgm:t>
        <a:bodyPr/>
        <a:lstStyle/>
        <a:p>
          <a:endParaRPr lang="en-IN"/>
        </a:p>
      </dgm:t>
    </dgm:pt>
    <dgm:pt modelId="{43AB70C4-356C-4FB3-A1A5-B89CD04C1784}" type="sibTrans" cxnId="{93EBBF9C-596E-4426-BBE4-F8A0CE8C3855}">
      <dgm:prSet/>
      <dgm:spPr/>
      <dgm:t>
        <a:bodyPr/>
        <a:lstStyle/>
        <a:p>
          <a:endParaRPr lang="en-IN"/>
        </a:p>
      </dgm:t>
    </dgm:pt>
    <dgm:pt modelId="{9FD24D72-C4AD-4EE3-A01C-89A230238DD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Effective</a:t>
          </a:r>
        </a:p>
      </dgm:t>
    </dgm:pt>
    <dgm:pt modelId="{0EA13A53-4914-4646-A678-4181CEFAF23B}" type="parTrans" cxnId="{85AE2DDA-FF29-4900-A0A5-C5F921DF459D}">
      <dgm:prSet/>
      <dgm:spPr/>
      <dgm:t>
        <a:bodyPr/>
        <a:lstStyle/>
        <a:p>
          <a:endParaRPr lang="en-IN"/>
        </a:p>
      </dgm:t>
    </dgm:pt>
    <dgm:pt modelId="{D055A962-47C6-403F-BBBE-BB371584E376}" type="sibTrans" cxnId="{85AE2DDA-FF29-4900-A0A5-C5F921DF459D}">
      <dgm:prSet/>
      <dgm:spPr/>
      <dgm:t>
        <a:bodyPr/>
        <a:lstStyle/>
        <a:p>
          <a:endParaRPr lang="en-IN"/>
        </a:p>
      </dgm:t>
    </dgm:pt>
    <dgm:pt modelId="{7566A7F7-AA71-4FD2-8FF8-0359C9BCFE95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Robotic &amp; Packaging Automation solutions</a:t>
          </a:r>
        </a:p>
      </dgm:t>
    </dgm:pt>
    <dgm:pt modelId="{D6818E74-FEC0-4E8C-9E4D-1DA132F64744}" type="parTrans" cxnId="{F2F85947-8D65-47D1-B617-4ABB9207D4AA}">
      <dgm:prSet/>
      <dgm:spPr/>
      <dgm:t>
        <a:bodyPr/>
        <a:lstStyle/>
        <a:p>
          <a:endParaRPr lang="en-IN"/>
        </a:p>
      </dgm:t>
    </dgm:pt>
    <dgm:pt modelId="{E9D37F9C-76F8-40CC-80C5-637003F55DA4}" type="sibTrans" cxnId="{F2F85947-8D65-47D1-B617-4ABB9207D4AA}">
      <dgm:prSet/>
      <dgm:spPr/>
      <dgm:t>
        <a:bodyPr/>
        <a:lstStyle/>
        <a:p>
          <a:endParaRPr lang="en-IN"/>
        </a:p>
      </dgm:t>
    </dgm:pt>
    <dgm:pt modelId="{2AC699AD-76E9-4829-8536-4C26F7784E9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Delivering greater value to </a:t>
          </a:r>
          <a:r>
            <a: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stakeholders</a:t>
          </a:r>
          <a:endParaRPr lang="en-IN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04E30EF-B900-4F1B-ADBB-251045A5ACA3}" type="parTrans" cxnId="{6137B631-AF5B-4705-BF0F-BC92D4758C66}">
      <dgm:prSet/>
      <dgm:spPr/>
      <dgm:t>
        <a:bodyPr/>
        <a:lstStyle/>
        <a:p>
          <a:endParaRPr lang="en-IN"/>
        </a:p>
      </dgm:t>
    </dgm:pt>
    <dgm:pt modelId="{E7B08B0B-BE4B-4B82-ABCE-9DC1D396C1BA}" type="sibTrans" cxnId="{6137B631-AF5B-4705-BF0F-BC92D4758C66}">
      <dgm:prSet/>
      <dgm:spPr/>
      <dgm:t>
        <a:bodyPr/>
        <a:lstStyle/>
        <a:p>
          <a:endParaRPr lang="en-IN"/>
        </a:p>
      </dgm:t>
    </dgm:pt>
    <dgm:pt modelId="{6F9DB530-5DE5-43BE-9A1E-809B6E989E1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Becoming a great place to work, where people are inspired to be the best they can</a:t>
          </a:r>
        </a:p>
      </dgm:t>
    </dgm:pt>
    <dgm:pt modelId="{9BC239A3-2947-4D83-8FCB-2C79E50E8320}" type="parTrans" cxnId="{51558A61-81DB-4732-BA05-7F355372EB1D}">
      <dgm:prSet/>
      <dgm:spPr/>
      <dgm:t>
        <a:bodyPr/>
        <a:lstStyle/>
        <a:p>
          <a:endParaRPr lang="en-IN"/>
        </a:p>
      </dgm:t>
    </dgm:pt>
    <dgm:pt modelId="{A6DA7270-9255-4AD3-901B-5E07BC6417AA}" type="sibTrans" cxnId="{51558A61-81DB-4732-BA05-7F355372EB1D}">
      <dgm:prSet/>
      <dgm:spPr/>
      <dgm:t>
        <a:bodyPr/>
        <a:lstStyle/>
        <a:p>
          <a:endParaRPr lang="en-IN"/>
        </a:p>
      </dgm:t>
    </dgm:pt>
    <dgm:pt modelId="{CD4ED6D8-4F93-4684-9317-FD090166ED90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</a:p>
      </dgm:t>
    </dgm:pt>
    <dgm:pt modelId="{B996D2FC-C9E3-4C3E-9D17-1DBF41E2B879}" type="parTrans" cxnId="{EF93C613-4561-4CDC-9BF0-56C3B0DE28D6}">
      <dgm:prSet/>
      <dgm:spPr/>
      <dgm:t>
        <a:bodyPr/>
        <a:lstStyle/>
        <a:p>
          <a:endParaRPr lang="en-IN"/>
        </a:p>
      </dgm:t>
    </dgm:pt>
    <dgm:pt modelId="{C616EC78-39E1-46E0-BD8F-CA2832DEA515}" type="sibTrans" cxnId="{EF93C613-4561-4CDC-9BF0-56C3B0DE28D6}">
      <dgm:prSet/>
      <dgm:spPr/>
      <dgm:t>
        <a:bodyPr/>
        <a:lstStyle/>
        <a:p>
          <a:endParaRPr lang="en-IN"/>
        </a:p>
      </dgm:t>
    </dgm:pt>
    <dgm:pt modelId="{8DE90ACF-2B71-41B5-9CD6-760F14B9EE24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Work &amp; Integrity</a:t>
          </a:r>
        </a:p>
      </dgm:t>
    </dgm:pt>
    <dgm:pt modelId="{373FF377-F874-4EA4-932A-3AC84957FEE1}" type="parTrans" cxnId="{F6F375D4-0532-486F-A116-B3C8080D91E5}">
      <dgm:prSet/>
      <dgm:spPr/>
      <dgm:t>
        <a:bodyPr/>
        <a:lstStyle/>
        <a:p>
          <a:endParaRPr lang="en-IN"/>
        </a:p>
      </dgm:t>
    </dgm:pt>
    <dgm:pt modelId="{010608F6-4777-46FA-B34C-C4E72C3B15EB}" type="sibTrans" cxnId="{F6F375D4-0532-486F-A116-B3C8080D91E5}">
      <dgm:prSet/>
      <dgm:spPr/>
      <dgm:t>
        <a:bodyPr/>
        <a:lstStyle/>
        <a:p>
          <a:endParaRPr lang="en-IN"/>
        </a:p>
      </dgm:t>
    </dgm:pt>
    <dgm:pt modelId="{3992BC51-0A0E-40D0-8015-E80A2FEC7EDC}">
      <dgm:prSet phldrT="[Text]"/>
      <dgm:spPr/>
      <dgm:t>
        <a:bodyPr/>
        <a:lstStyle/>
        <a:p>
          <a:r>
            <a: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Openness</a:t>
          </a:r>
        </a:p>
      </dgm:t>
    </dgm:pt>
    <dgm:pt modelId="{E9ABF3F4-5DD0-4456-B8A7-59AB73E2C607}" type="parTrans" cxnId="{F92769DE-CB0A-42EE-9AFF-3D194CD6B77E}">
      <dgm:prSet/>
      <dgm:spPr/>
      <dgm:t>
        <a:bodyPr/>
        <a:lstStyle/>
        <a:p>
          <a:endParaRPr lang="en-IN"/>
        </a:p>
      </dgm:t>
    </dgm:pt>
    <dgm:pt modelId="{39CDDF72-DCF8-4B91-A007-5FC70779FABB}" type="sibTrans" cxnId="{F92769DE-CB0A-42EE-9AFF-3D194CD6B77E}">
      <dgm:prSet/>
      <dgm:spPr/>
      <dgm:t>
        <a:bodyPr/>
        <a:lstStyle/>
        <a:p>
          <a:endParaRPr lang="en-IN"/>
        </a:p>
      </dgm:t>
    </dgm:pt>
    <dgm:pt modelId="{6EA312D8-BF21-4269-B1EC-AE15CBEE0A86}" type="pres">
      <dgm:prSet presAssocID="{E63CF62C-E48B-4C6C-A6DD-E03DCFD63A3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1562FAC4-50EE-46C3-AC41-0F7AB7ECB652}" type="pres">
      <dgm:prSet presAssocID="{A95638DE-792B-46C9-869A-9B387261BC4B}" presName="composite" presStyleCnt="0"/>
      <dgm:spPr/>
    </dgm:pt>
    <dgm:pt modelId="{1AA683E4-8867-41D7-8CBF-75F7EED5606C}" type="pres">
      <dgm:prSet presAssocID="{A95638DE-792B-46C9-869A-9B387261BC4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9F7C550-069B-4B43-83F6-3AAA0BA1C774}" type="pres">
      <dgm:prSet presAssocID="{A95638DE-792B-46C9-869A-9B387261BC4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13EC2BA6-9EF5-419E-A747-B0CBA921F7D1}" type="pres">
      <dgm:prSet presAssocID="{A95638DE-792B-46C9-869A-9B387261BC4B}" presName="Accent" presStyleLbl="parChTrans1D1" presStyleIdx="0" presStyleCnt="3"/>
      <dgm:spPr/>
    </dgm:pt>
    <dgm:pt modelId="{20A1A162-C617-45CC-A976-99AD15D25E29}" type="pres">
      <dgm:prSet presAssocID="{A95638DE-792B-46C9-869A-9B387261BC4B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A7A81F73-9287-403A-B187-F81D4D490DEF}" type="pres">
      <dgm:prSet presAssocID="{F0FDC773-1976-4EF4-ABD7-FC6DE0BBC84D}" presName="sibTrans" presStyleCnt="0"/>
      <dgm:spPr/>
    </dgm:pt>
    <dgm:pt modelId="{6C6D6787-633B-47CE-8BF2-34E4E9875BD8}" type="pres">
      <dgm:prSet presAssocID="{83864416-D32F-46B3-90A3-98BBF78C5144}" presName="composite" presStyleCnt="0"/>
      <dgm:spPr/>
    </dgm:pt>
    <dgm:pt modelId="{573C165B-3F06-4105-8942-68A0A2BE4ED7}" type="pres">
      <dgm:prSet presAssocID="{83864416-D32F-46B3-90A3-98BBF78C514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B7F8F8F-101B-4F60-813F-0E7C7EEAB2E9}" type="pres">
      <dgm:prSet presAssocID="{83864416-D32F-46B3-90A3-98BBF78C5144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210CD4C1-B5C7-45B9-9B48-1882C27CE0EB}" type="pres">
      <dgm:prSet presAssocID="{83864416-D32F-46B3-90A3-98BBF78C5144}" presName="Accent" presStyleLbl="parChTrans1D1" presStyleIdx="1" presStyleCnt="3"/>
      <dgm:spPr/>
    </dgm:pt>
    <dgm:pt modelId="{6B32216E-C929-4DA6-9DFE-F4AC7B2FC2FC}" type="pres">
      <dgm:prSet presAssocID="{83864416-D32F-46B3-90A3-98BBF78C514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BF67282-CEDD-4FE8-92A8-93986A03865F}" type="pres">
      <dgm:prSet presAssocID="{52024B2C-4B0B-48A1-A9E8-8C75DF50B4C3}" presName="sibTrans" presStyleCnt="0"/>
      <dgm:spPr/>
    </dgm:pt>
    <dgm:pt modelId="{995D29A6-9646-40F3-A8CC-3A14A0D43E1B}" type="pres">
      <dgm:prSet presAssocID="{65E281D5-704F-46A3-89E4-4F5B9C81105C}" presName="composite" presStyleCnt="0"/>
      <dgm:spPr/>
    </dgm:pt>
    <dgm:pt modelId="{B270112B-C61C-439B-9C41-54C787338C1A}" type="pres">
      <dgm:prSet presAssocID="{65E281D5-704F-46A3-89E4-4F5B9C81105C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0FBB9780-1DC1-413E-8588-D29031684D73}" type="pres">
      <dgm:prSet presAssocID="{65E281D5-704F-46A3-89E4-4F5B9C81105C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C4E9648-EBE7-4EF4-94D2-6D8D7F2D4F17}" type="pres">
      <dgm:prSet presAssocID="{65E281D5-704F-46A3-89E4-4F5B9C81105C}" presName="Accent" presStyleLbl="parChTrans1D1" presStyleIdx="2" presStyleCnt="3"/>
      <dgm:spPr/>
    </dgm:pt>
    <dgm:pt modelId="{20C3F19A-D85F-4C10-84B1-99CC49C8A453}" type="pres">
      <dgm:prSet presAssocID="{65E281D5-704F-46A3-89E4-4F5B9C81105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31DC004-C6DF-46F7-97F8-E1459A32B9FA}" type="presOf" srcId="{3992BC51-0A0E-40D0-8015-E80A2FEC7EDC}" destId="{20C3F19A-D85F-4C10-84B1-99CC49C8A453}" srcOrd="0" destOrd="3" presId="urn:microsoft.com/office/officeart/2011/layout/TabList"/>
    <dgm:cxn modelId="{D0861506-B2FC-49CA-AB39-6889AB8E6567}" type="presOf" srcId="{65E281D5-704F-46A3-89E4-4F5B9C81105C}" destId="{0FBB9780-1DC1-413E-8588-D29031684D73}" srcOrd="0" destOrd="0" presId="urn:microsoft.com/office/officeart/2011/layout/TabList"/>
    <dgm:cxn modelId="{21EF8710-6C2A-4F2D-8B17-5D0C6130D37F}" type="presOf" srcId="{2AC699AD-76E9-4829-8536-4C26F7784E94}" destId="{20A1A162-C617-45CC-A976-99AD15D25E29}" srcOrd="0" destOrd="1" presId="urn:microsoft.com/office/officeart/2011/layout/TabList"/>
    <dgm:cxn modelId="{EF93C613-4561-4CDC-9BF0-56C3B0DE28D6}" srcId="{65E281D5-704F-46A3-89E4-4F5B9C81105C}" destId="{CD4ED6D8-4F93-4684-9317-FD090166ED90}" srcOrd="2" destOrd="0" parTransId="{B996D2FC-C9E3-4C3E-9D17-1DBF41E2B879}" sibTransId="{C616EC78-39E1-46E0-BD8F-CA2832DEA515}"/>
    <dgm:cxn modelId="{1EABCE1A-92E3-477E-B310-D9C058F91BA0}" type="presOf" srcId="{A95638DE-792B-46C9-869A-9B387261BC4B}" destId="{D9F7C550-069B-4B43-83F6-3AAA0BA1C774}" srcOrd="0" destOrd="0" presId="urn:microsoft.com/office/officeart/2011/layout/TabList"/>
    <dgm:cxn modelId="{7E1FC327-E974-4575-9A3D-0022D8A5A84E}" srcId="{E63CF62C-E48B-4C6C-A6DD-E03DCFD63A37}" destId="{A95638DE-792B-46C9-869A-9B387261BC4B}" srcOrd="0" destOrd="0" parTransId="{25421621-50F4-4C6F-9E80-68064429E025}" sibTransId="{F0FDC773-1976-4EF4-ABD7-FC6DE0BBC84D}"/>
    <dgm:cxn modelId="{29BF042C-AB12-4C50-BC8A-E06BF2926388}" type="presOf" srcId="{6F9DB530-5DE5-43BE-9A1E-809B6E989E14}" destId="{20A1A162-C617-45CC-A976-99AD15D25E29}" srcOrd="0" destOrd="2" presId="urn:microsoft.com/office/officeart/2011/layout/TabList"/>
    <dgm:cxn modelId="{6137B631-AF5B-4705-BF0F-BC92D4758C66}" srcId="{A95638DE-792B-46C9-869A-9B387261BC4B}" destId="{2AC699AD-76E9-4829-8536-4C26F7784E94}" srcOrd="2" destOrd="0" parTransId="{404E30EF-B900-4F1B-ADBB-251045A5ACA3}" sibTransId="{E7B08B0B-BE4B-4B82-ABCE-9DC1D396C1BA}"/>
    <dgm:cxn modelId="{74BD6C34-3F6D-490B-8133-14B284FE7E92}" type="presOf" srcId="{E9E933A5-85E2-4223-9B1F-05684906BAE1}" destId="{6B32216E-C929-4DA6-9DFE-F4AC7B2FC2FC}" srcOrd="0" destOrd="0" presId="urn:microsoft.com/office/officeart/2011/layout/TabList"/>
    <dgm:cxn modelId="{BACBB035-95C5-4CFB-BADE-FF7D64978084}" srcId="{E63CF62C-E48B-4C6C-A6DD-E03DCFD63A37}" destId="{65E281D5-704F-46A3-89E4-4F5B9C81105C}" srcOrd="2" destOrd="0" parTransId="{422397DF-23EB-4EDE-B9CB-04D2BD050170}" sibTransId="{9D197591-5425-4018-8E19-691D4D253D0E}"/>
    <dgm:cxn modelId="{25A5AF3D-8587-406B-B130-59E291D61464}" type="presOf" srcId="{83864416-D32F-46B3-90A3-98BBF78C5144}" destId="{AB7F8F8F-101B-4F60-813F-0E7C7EEAB2E9}" srcOrd="0" destOrd="0" presId="urn:microsoft.com/office/officeart/2011/layout/TabList"/>
    <dgm:cxn modelId="{51558A61-81DB-4732-BA05-7F355372EB1D}" srcId="{A95638DE-792B-46C9-869A-9B387261BC4B}" destId="{6F9DB530-5DE5-43BE-9A1E-809B6E989E14}" srcOrd="3" destOrd="0" parTransId="{9BC239A3-2947-4D83-8FCB-2C79E50E8320}" sibTransId="{A6DA7270-9255-4AD3-901B-5E07BC6417AA}"/>
    <dgm:cxn modelId="{F2F85947-8D65-47D1-B617-4ABB9207D4AA}" srcId="{83864416-D32F-46B3-90A3-98BBF78C5144}" destId="{7566A7F7-AA71-4FD2-8FF8-0359C9BCFE95}" srcOrd="4" destOrd="0" parTransId="{D6818E74-FEC0-4E8C-9E4D-1DA132F64744}" sibTransId="{E9D37F9C-76F8-40CC-80C5-637003F55DA4}"/>
    <dgm:cxn modelId="{717ABD48-22EA-460E-9743-CF959A9A1202}" srcId="{A95638DE-792B-46C9-869A-9B387261BC4B}" destId="{32667109-1DE2-4D41-A7DF-2A13054DA9AE}" srcOrd="0" destOrd="0" parTransId="{B5242040-8FC8-43CC-8900-3A6A42830FFD}" sibTransId="{D4D64601-B02A-42B1-999A-C660334A27EF}"/>
    <dgm:cxn modelId="{90596D52-FFAA-4F5A-8C08-5FF2D791AE75}" type="presOf" srcId="{CD4ED6D8-4F93-4684-9317-FD090166ED90}" destId="{20C3F19A-D85F-4C10-84B1-99CC49C8A453}" srcOrd="0" destOrd="1" presId="urn:microsoft.com/office/officeart/2011/layout/TabList"/>
    <dgm:cxn modelId="{3AEB695A-8D7B-4196-92CF-56B2DB222333}" type="presOf" srcId="{7566A7F7-AA71-4FD2-8FF8-0359C9BCFE95}" destId="{6B32216E-C929-4DA6-9DFE-F4AC7B2FC2FC}" srcOrd="0" destOrd="3" presId="urn:microsoft.com/office/officeart/2011/layout/TabList"/>
    <dgm:cxn modelId="{AEA18F5A-BA1A-48FB-9462-EBB3EE223A04}" type="presOf" srcId="{4ACEB25E-5730-448D-A769-8810E73B7354}" destId="{B270112B-C61C-439B-9C41-54C787338C1A}" srcOrd="0" destOrd="0" presId="urn:microsoft.com/office/officeart/2011/layout/TabList"/>
    <dgm:cxn modelId="{DECD878B-BE98-4C8C-BA80-688CB7368249}" type="presOf" srcId="{6098F9FD-EABE-4EB4-A10A-65CAB29F5FFE}" destId="{6B32216E-C929-4DA6-9DFE-F4AC7B2FC2FC}" srcOrd="0" destOrd="1" presId="urn:microsoft.com/office/officeart/2011/layout/TabList"/>
    <dgm:cxn modelId="{12117197-226E-43CF-8CA0-01D627E5E2C0}" type="presOf" srcId="{1C34E2BB-1A76-4709-AFE4-BA1C7529EF80}" destId="{573C165B-3F06-4105-8942-68A0A2BE4ED7}" srcOrd="0" destOrd="0" presId="urn:microsoft.com/office/officeart/2011/layout/TabList"/>
    <dgm:cxn modelId="{93EBBF9C-596E-4426-BBE4-F8A0CE8C3855}" srcId="{83864416-D32F-46B3-90A3-98BBF78C5144}" destId="{6098F9FD-EABE-4EB4-A10A-65CAB29F5FFE}" srcOrd="2" destOrd="0" parTransId="{42EC0692-5DFF-47D1-9E3B-DB7C9931E493}" sibTransId="{43AB70C4-356C-4FB3-A1A5-B89CD04C1784}"/>
    <dgm:cxn modelId="{F07BE29E-789F-4D5A-BDFE-13FD0403FEA1}" type="presOf" srcId="{32667109-1DE2-4D41-A7DF-2A13054DA9AE}" destId="{1AA683E4-8867-41D7-8CBF-75F7EED5606C}" srcOrd="0" destOrd="0" presId="urn:microsoft.com/office/officeart/2011/layout/TabList"/>
    <dgm:cxn modelId="{0C62B3A6-B901-454B-BAC8-C0D083406B9C}" srcId="{83864416-D32F-46B3-90A3-98BBF78C5144}" destId="{E9E933A5-85E2-4223-9B1F-05684906BAE1}" srcOrd="1" destOrd="0" parTransId="{987F21E9-A597-4970-A515-6FBF04E96148}" sibTransId="{2BBBBB32-4B8D-4BF7-93D1-D381D5F19BEF}"/>
    <dgm:cxn modelId="{1CF971B3-B423-422E-8FCC-895199F5B533}" type="presOf" srcId="{3661503A-EFFF-4CC1-AEDF-A6DD4761DF6C}" destId="{20A1A162-C617-45CC-A976-99AD15D25E29}" srcOrd="0" destOrd="0" presId="urn:microsoft.com/office/officeart/2011/layout/TabList"/>
    <dgm:cxn modelId="{2FEAF5B4-FCCE-4785-8DA5-575A67352A53}" srcId="{65E281D5-704F-46A3-89E4-4F5B9C81105C}" destId="{BC8E214D-9551-4777-93A2-2445F116F281}" srcOrd="1" destOrd="0" parTransId="{DE8BF85D-79C5-49C8-B3A9-EFBB01A95E33}" sibTransId="{8208F34F-2461-4946-A702-D2D50C69BC1C}"/>
    <dgm:cxn modelId="{9285EBC3-C50D-4D47-99A1-A57979400DA2}" srcId="{A95638DE-792B-46C9-869A-9B387261BC4B}" destId="{3661503A-EFFF-4CC1-AEDF-A6DD4761DF6C}" srcOrd="1" destOrd="0" parTransId="{1F4A993C-B144-4840-B044-B4C7269DF36E}" sibTransId="{1D181ED8-ADCA-48C8-8CCF-7055E050BFA5}"/>
    <dgm:cxn modelId="{F6F375D4-0532-486F-A116-B3C8080D91E5}" srcId="{65E281D5-704F-46A3-89E4-4F5B9C81105C}" destId="{8DE90ACF-2B71-41B5-9CD6-760F14B9EE24}" srcOrd="3" destOrd="0" parTransId="{373FF377-F874-4EA4-932A-3AC84957FEE1}" sibTransId="{010608F6-4777-46FA-B34C-C4E72C3B15EB}"/>
    <dgm:cxn modelId="{85AE2DDA-FF29-4900-A0A5-C5F921DF459D}" srcId="{83864416-D32F-46B3-90A3-98BBF78C5144}" destId="{9FD24D72-C4AD-4EE3-A01C-89A230238DDB}" srcOrd="3" destOrd="0" parTransId="{0EA13A53-4914-4646-A678-4181CEFAF23B}" sibTransId="{D055A962-47C6-403F-BBBE-BB371584E376}"/>
    <dgm:cxn modelId="{D372A7DB-7899-420A-A9ED-EBE7337A0AA7}" srcId="{83864416-D32F-46B3-90A3-98BBF78C5144}" destId="{1C34E2BB-1A76-4709-AFE4-BA1C7529EF80}" srcOrd="0" destOrd="0" parTransId="{6D419F92-AA1F-489B-8DD6-DD4AB4B0F04F}" sibTransId="{B00CC4D1-9D16-4DB8-AB40-7C41AF604739}"/>
    <dgm:cxn modelId="{ABC1C6DD-0BD7-4F93-8182-DF10D9858087}" srcId="{E63CF62C-E48B-4C6C-A6DD-E03DCFD63A37}" destId="{83864416-D32F-46B3-90A3-98BBF78C5144}" srcOrd="1" destOrd="0" parTransId="{411D5EF0-D433-460A-BB58-5CC76A0E14E3}" sibTransId="{52024B2C-4B0B-48A1-A9E8-8C75DF50B4C3}"/>
    <dgm:cxn modelId="{F92769DE-CB0A-42EE-9AFF-3D194CD6B77E}" srcId="{65E281D5-704F-46A3-89E4-4F5B9C81105C}" destId="{3992BC51-0A0E-40D0-8015-E80A2FEC7EDC}" srcOrd="4" destOrd="0" parTransId="{E9ABF3F4-5DD0-4456-B8A7-59AB73E2C607}" sibTransId="{39CDDF72-DCF8-4B91-A007-5FC70779FABB}"/>
    <dgm:cxn modelId="{1537A9E0-C7E2-407E-95C2-EA920BFEFAAB}" type="presOf" srcId="{BC8E214D-9551-4777-93A2-2445F116F281}" destId="{20C3F19A-D85F-4C10-84B1-99CC49C8A453}" srcOrd="0" destOrd="0" presId="urn:microsoft.com/office/officeart/2011/layout/TabList"/>
    <dgm:cxn modelId="{7E6573EA-73A6-40E8-B6D8-D010300812CC}" type="presOf" srcId="{8DE90ACF-2B71-41B5-9CD6-760F14B9EE24}" destId="{20C3F19A-D85F-4C10-84B1-99CC49C8A453}" srcOrd="0" destOrd="2" presId="urn:microsoft.com/office/officeart/2011/layout/TabList"/>
    <dgm:cxn modelId="{F13493EC-A520-4CEA-B3B8-880DE143C0FE}" type="presOf" srcId="{E63CF62C-E48B-4C6C-A6DD-E03DCFD63A37}" destId="{6EA312D8-BF21-4269-B1EC-AE15CBEE0A86}" srcOrd="0" destOrd="0" presId="urn:microsoft.com/office/officeart/2011/layout/TabList"/>
    <dgm:cxn modelId="{CC4270F3-B4EE-4F03-8A34-2659D359923D}" srcId="{65E281D5-704F-46A3-89E4-4F5B9C81105C}" destId="{4ACEB25E-5730-448D-A769-8810E73B7354}" srcOrd="0" destOrd="0" parTransId="{9B76B6D0-D4AB-48B9-BB25-61F841C05E4E}" sibTransId="{BD3D77ED-CA6E-4D99-9B86-700BD4101A6C}"/>
    <dgm:cxn modelId="{0E01D6FB-E2CD-449E-A289-A51422B676B6}" type="presOf" srcId="{9FD24D72-C4AD-4EE3-A01C-89A230238DDB}" destId="{6B32216E-C929-4DA6-9DFE-F4AC7B2FC2FC}" srcOrd="0" destOrd="2" presId="urn:microsoft.com/office/officeart/2011/layout/TabList"/>
    <dgm:cxn modelId="{8B4428CE-4652-4E97-B090-94731CF7F0FD}" type="presParOf" srcId="{6EA312D8-BF21-4269-B1EC-AE15CBEE0A86}" destId="{1562FAC4-50EE-46C3-AC41-0F7AB7ECB652}" srcOrd="0" destOrd="0" presId="urn:microsoft.com/office/officeart/2011/layout/TabList"/>
    <dgm:cxn modelId="{283B9D26-593D-4557-BBA0-AA2D941CDAC8}" type="presParOf" srcId="{1562FAC4-50EE-46C3-AC41-0F7AB7ECB652}" destId="{1AA683E4-8867-41D7-8CBF-75F7EED5606C}" srcOrd="0" destOrd="0" presId="urn:microsoft.com/office/officeart/2011/layout/TabList"/>
    <dgm:cxn modelId="{CC88BCEB-C93A-4A9A-A753-288FF352B15F}" type="presParOf" srcId="{1562FAC4-50EE-46C3-AC41-0F7AB7ECB652}" destId="{D9F7C550-069B-4B43-83F6-3AAA0BA1C774}" srcOrd="1" destOrd="0" presId="urn:microsoft.com/office/officeart/2011/layout/TabList"/>
    <dgm:cxn modelId="{CD061BD3-E807-4A48-AD53-850F04D86ADA}" type="presParOf" srcId="{1562FAC4-50EE-46C3-AC41-0F7AB7ECB652}" destId="{13EC2BA6-9EF5-419E-A747-B0CBA921F7D1}" srcOrd="2" destOrd="0" presId="urn:microsoft.com/office/officeart/2011/layout/TabList"/>
    <dgm:cxn modelId="{3489C428-D467-45E9-9F76-C55E704311CE}" type="presParOf" srcId="{6EA312D8-BF21-4269-B1EC-AE15CBEE0A86}" destId="{20A1A162-C617-45CC-A976-99AD15D25E29}" srcOrd="1" destOrd="0" presId="urn:microsoft.com/office/officeart/2011/layout/TabList"/>
    <dgm:cxn modelId="{E7C12DCE-9908-4204-AFE4-430B669C23B5}" type="presParOf" srcId="{6EA312D8-BF21-4269-B1EC-AE15CBEE0A86}" destId="{A7A81F73-9287-403A-B187-F81D4D490DEF}" srcOrd="2" destOrd="0" presId="urn:microsoft.com/office/officeart/2011/layout/TabList"/>
    <dgm:cxn modelId="{C1A6CE54-E942-45D9-A6A5-25B4AB13ED1F}" type="presParOf" srcId="{6EA312D8-BF21-4269-B1EC-AE15CBEE0A86}" destId="{6C6D6787-633B-47CE-8BF2-34E4E9875BD8}" srcOrd="3" destOrd="0" presId="urn:microsoft.com/office/officeart/2011/layout/TabList"/>
    <dgm:cxn modelId="{80BD04FE-0376-4386-B9EE-5D1783265161}" type="presParOf" srcId="{6C6D6787-633B-47CE-8BF2-34E4E9875BD8}" destId="{573C165B-3F06-4105-8942-68A0A2BE4ED7}" srcOrd="0" destOrd="0" presId="urn:microsoft.com/office/officeart/2011/layout/TabList"/>
    <dgm:cxn modelId="{26C882B2-0D0D-4C2B-94CD-61601256936B}" type="presParOf" srcId="{6C6D6787-633B-47CE-8BF2-34E4E9875BD8}" destId="{AB7F8F8F-101B-4F60-813F-0E7C7EEAB2E9}" srcOrd="1" destOrd="0" presId="urn:microsoft.com/office/officeart/2011/layout/TabList"/>
    <dgm:cxn modelId="{3E5EC745-CA83-4E7D-8E6E-38175F30BEBC}" type="presParOf" srcId="{6C6D6787-633B-47CE-8BF2-34E4E9875BD8}" destId="{210CD4C1-B5C7-45B9-9B48-1882C27CE0EB}" srcOrd="2" destOrd="0" presId="urn:microsoft.com/office/officeart/2011/layout/TabList"/>
    <dgm:cxn modelId="{30BAB290-76D2-4498-A06D-7072020D9CDF}" type="presParOf" srcId="{6EA312D8-BF21-4269-B1EC-AE15CBEE0A86}" destId="{6B32216E-C929-4DA6-9DFE-F4AC7B2FC2FC}" srcOrd="4" destOrd="0" presId="urn:microsoft.com/office/officeart/2011/layout/TabList"/>
    <dgm:cxn modelId="{A9A0B85C-4E12-4F6F-9FED-0E6F2FD8CBFD}" type="presParOf" srcId="{6EA312D8-BF21-4269-B1EC-AE15CBEE0A86}" destId="{BBF67282-CEDD-4FE8-92A8-93986A03865F}" srcOrd="5" destOrd="0" presId="urn:microsoft.com/office/officeart/2011/layout/TabList"/>
    <dgm:cxn modelId="{3A520D77-FC0D-4466-B252-DB80359D9E37}" type="presParOf" srcId="{6EA312D8-BF21-4269-B1EC-AE15CBEE0A86}" destId="{995D29A6-9646-40F3-A8CC-3A14A0D43E1B}" srcOrd="6" destOrd="0" presId="urn:microsoft.com/office/officeart/2011/layout/TabList"/>
    <dgm:cxn modelId="{90719EDF-1AA7-4757-A2CC-9814F60F3858}" type="presParOf" srcId="{995D29A6-9646-40F3-A8CC-3A14A0D43E1B}" destId="{B270112B-C61C-439B-9C41-54C787338C1A}" srcOrd="0" destOrd="0" presId="urn:microsoft.com/office/officeart/2011/layout/TabList"/>
    <dgm:cxn modelId="{487DB20E-8BB5-44E2-9830-A5D732C475C3}" type="presParOf" srcId="{995D29A6-9646-40F3-A8CC-3A14A0D43E1B}" destId="{0FBB9780-1DC1-413E-8588-D29031684D73}" srcOrd="1" destOrd="0" presId="urn:microsoft.com/office/officeart/2011/layout/TabList"/>
    <dgm:cxn modelId="{A62DCE66-5F03-4A6D-A6BD-622582EEB4CB}" type="presParOf" srcId="{995D29A6-9646-40F3-A8CC-3A14A0D43E1B}" destId="{FC4E9648-EBE7-4EF4-94D2-6D8D7F2D4F17}" srcOrd="2" destOrd="0" presId="urn:microsoft.com/office/officeart/2011/layout/TabList"/>
    <dgm:cxn modelId="{EEF91524-3E87-45C1-9386-B5A328097E3B}" type="presParOf" srcId="{6EA312D8-BF21-4269-B1EC-AE15CBEE0A86}" destId="{20C3F19A-D85F-4C10-84B1-99CC49C8A45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E9648-EBE7-4EF4-94D2-6D8D7F2D4F17}">
      <dsp:nvSpPr>
        <dsp:cNvPr id="0" name=""/>
        <dsp:cNvSpPr/>
      </dsp:nvSpPr>
      <dsp:spPr>
        <a:xfrm>
          <a:off x="0" y="42273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CD4C1-B5C7-45B9-9B48-1882C27CE0EB}">
      <dsp:nvSpPr>
        <dsp:cNvPr id="0" name=""/>
        <dsp:cNvSpPr/>
      </dsp:nvSpPr>
      <dsp:spPr>
        <a:xfrm>
          <a:off x="0" y="24116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C2BA6-9EF5-419E-A747-B0CBA921F7D1}">
      <dsp:nvSpPr>
        <dsp:cNvPr id="0" name=""/>
        <dsp:cNvSpPr/>
      </dsp:nvSpPr>
      <dsp:spPr>
        <a:xfrm>
          <a:off x="0" y="595917"/>
          <a:ext cx="10896600" cy="0"/>
        </a:xfrm>
        <a:prstGeom prst="line">
          <a:avLst/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683E4-8867-41D7-8CBF-75F7EED5606C}">
      <dsp:nvSpPr>
        <dsp:cNvPr id="0" name=""/>
        <dsp:cNvSpPr/>
      </dsp:nvSpPr>
      <dsp:spPr>
        <a:xfrm>
          <a:off x="2833115" y="6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 dirty="0"/>
        </a:p>
      </dsp:txBody>
      <dsp:txXfrm>
        <a:off x="2833115" y="664"/>
        <a:ext cx="8063484" cy="595253"/>
      </dsp:txXfrm>
    </dsp:sp>
    <dsp:sp modelId="{D9F7C550-069B-4B43-83F6-3AAA0BA1C774}">
      <dsp:nvSpPr>
        <dsp:cNvPr id="0" name=""/>
        <dsp:cNvSpPr/>
      </dsp:nvSpPr>
      <dsp:spPr>
        <a:xfrm>
          <a:off x="0" y="6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Vision</a:t>
          </a:r>
        </a:p>
      </dsp:txBody>
      <dsp:txXfrm>
        <a:off x="29063" y="29727"/>
        <a:ext cx="2774990" cy="566190"/>
      </dsp:txXfrm>
    </dsp:sp>
    <dsp:sp modelId="{20A1A162-C617-45CC-A976-99AD15D25E29}">
      <dsp:nvSpPr>
        <dsp:cNvPr id="0" name=""/>
        <dsp:cNvSpPr/>
      </dsp:nvSpPr>
      <dsp:spPr>
        <a:xfrm>
          <a:off x="0" y="5959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Globally recognised technocrats in Robotics &amp; Packaging Automation Technology by,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Delivering greater value to </a:t>
          </a:r>
          <a:r>
            <a:rPr lang="en-IN" sz="17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stakeholders</a:t>
          </a:r>
          <a:endParaRPr lang="en-IN" sz="17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Becoming a great place to work, where people are inspired to be the best they can</a:t>
          </a:r>
        </a:p>
      </dsp:txBody>
      <dsp:txXfrm>
        <a:off x="0" y="595917"/>
        <a:ext cx="10896600" cy="1190684"/>
      </dsp:txXfrm>
    </dsp:sp>
    <dsp:sp modelId="{573C165B-3F06-4105-8942-68A0A2BE4ED7}">
      <dsp:nvSpPr>
        <dsp:cNvPr id="0" name=""/>
        <dsp:cNvSpPr/>
      </dsp:nvSpPr>
      <dsp:spPr>
        <a:xfrm>
          <a:off x="2833115" y="18163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833115" y="1816364"/>
        <a:ext cx="8063484" cy="595253"/>
      </dsp:txXfrm>
    </dsp:sp>
    <dsp:sp modelId="{AB7F8F8F-101B-4F60-813F-0E7C7EEAB2E9}">
      <dsp:nvSpPr>
        <dsp:cNvPr id="0" name=""/>
        <dsp:cNvSpPr/>
      </dsp:nvSpPr>
      <dsp:spPr>
        <a:xfrm>
          <a:off x="0" y="18163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Mission</a:t>
          </a:r>
        </a:p>
      </dsp:txBody>
      <dsp:txXfrm>
        <a:off x="29063" y="1845427"/>
        <a:ext cx="2774990" cy="566190"/>
      </dsp:txXfrm>
    </dsp:sp>
    <dsp:sp modelId="{6B32216E-C929-4DA6-9DFE-F4AC7B2FC2FC}">
      <dsp:nvSpPr>
        <dsp:cNvPr id="0" name=""/>
        <dsp:cNvSpPr/>
      </dsp:nvSpPr>
      <dsp:spPr>
        <a:xfrm>
          <a:off x="0" y="24116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To accelerate the industries growth by providing,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Innovative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Cost Effective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Robotic &amp; Packaging Automation solutions</a:t>
          </a:r>
        </a:p>
      </dsp:txBody>
      <dsp:txXfrm>
        <a:off x="0" y="2411617"/>
        <a:ext cx="10896600" cy="1190684"/>
      </dsp:txXfrm>
    </dsp:sp>
    <dsp:sp modelId="{B270112B-C61C-439B-9C41-54C787338C1A}">
      <dsp:nvSpPr>
        <dsp:cNvPr id="0" name=""/>
        <dsp:cNvSpPr/>
      </dsp:nvSpPr>
      <dsp:spPr>
        <a:xfrm>
          <a:off x="2833115" y="3632064"/>
          <a:ext cx="8063484" cy="595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833115" y="3632064"/>
        <a:ext cx="8063484" cy="595253"/>
      </dsp:txXfrm>
    </dsp:sp>
    <dsp:sp modelId="{0FBB9780-1DC1-413E-8588-D29031684D73}">
      <dsp:nvSpPr>
        <dsp:cNvPr id="0" name=""/>
        <dsp:cNvSpPr/>
      </dsp:nvSpPr>
      <dsp:spPr>
        <a:xfrm>
          <a:off x="0" y="3632064"/>
          <a:ext cx="2833116" cy="595253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latin typeface="Segoe UI" panose="020B0502040204020203" pitchFamily="34" charset="0"/>
              <a:cs typeface="Segoe UI" panose="020B0502040204020203" pitchFamily="34" charset="0"/>
            </a:rPr>
            <a:t>Core Values</a:t>
          </a:r>
        </a:p>
      </dsp:txBody>
      <dsp:txXfrm>
        <a:off x="29063" y="3661127"/>
        <a:ext cx="2774990" cy="566190"/>
      </dsp:txXfrm>
    </dsp:sp>
    <dsp:sp modelId="{20C3F19A-D85F-4C10-84B1-99CC49C8A453}">
      <dsp:nvSpPr>
        <dsp:cNvPr id="0" name=""/>
        <dsp:cNvSpPr/>
      </dsp:nvSpPr>
      <dsp:spPr>
        <a:xfrm>
          <a:off x="0" y="4227317"/>
          <a:ext cx="10896600" cy="11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Customer Centric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Quality First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Team Work &amp; Integrity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Openness</a:t>
          </a:r>
        </a:p>
      </dsp:txBody>
      <dsp:txXfrm>
        <a:off x="0" y="4227317"/>
        <a:ext cx="10896600" cy="11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780" y="3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r">
              <a:defRPr sz="1200"/>
            </a:lvl1pPr>
          </a:lstStyle>
          <a:p>
            <a:fld id="{C5068E48-7FCE-4B00-A254-37DFCFAE0800}" type="datetimeFigureOut">
              <a:rPr lang="en-IN" smtClean="0"/>
              <a:pPr/>
              <a:t>24-08-2025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710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780" y="8842710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r">
              <a:defRPr sz="1200"/>
            </a:lvl1pPr>
          </a:lstStyle>
          <a:p>
            <a:fld id="{7BC3857D-5754-420A-A243-CEC4CFD8B23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8090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780" y="3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/>
          <a:lstStyle>
            <a:lvl1pPr algn="r">
              <a:defRPr sz="1200"/>
            </a:lvl1pPr>
          </a:lstStyle>
          <a:p>
            <a:fld id="{94E60FA3-78B0-4719-9654-AC7D47F3F05C}" type="datetimeFigureOut">
              <a:rPr lang="en-IN" smtClean="0"/>
              <a:pPr/>
              <a:t>24-08-2025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698500"/>
            <a:ext cx="6208712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077" tIns="44038" rIns="88077" bIns="440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6261" y="4421355"/>
            <a:ext cx="5563870" cy="4188879"/>
          </a:xfrm>
          <a:prstGeom prst="rect">
            <a:avLst/>
          </a:prstGeom>
        </p:spPr>
        <p:txBody>
          <a:bodyPr vert="horz" lIns="88077" tIns="44038" rIns="88077" bIns="440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709"/>
            <a:ext cx="3013505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780" y="8842709"/>
            <a:ext cx="3013504" cy="464949"/>
          </a:xfrm>
          <a:prstGeom prst="rect">
            <a:avLst/>
          </a:prstGeom>
        </p:spPr>
        <p:txBody>
          <a:bodyPr vert="horz" lIns="88077" tIns="44038" rIns="88077" bIns="44038" rtlCol="0" anchor="b"/>
          <a:lstStyle>
            <a:lvl1pPr algn="r">
              <a:defRPr sz="1200"/>
            </a:lvl1pPr>
          </a:lstStyle>
          <a:p>
            <a:fld id="{19D788FC-7D6F-4EA2-ACB2-4BE9AD42DA8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0329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LVSD – Large Volume Small Dimension</a:t>
            </a:r>
          </a:p>
        </p:txBody>
      </p:sp>
    </p:spTree>
    <p:extLst>
      <p:ext uri="{BB962C8B-B14F-4D97-AF65-F5344CB8AC3E}">
        <p14:creationId xmlns:p14="http://schemas.microsoft.com/office/powerpoint/2010/main" val="398125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B12DA-3446-4C5A-934A-6292853676B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14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tyam_theme_line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satyam_theme_line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55320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E:\Satyam Technocrats\Stationary\Resourses\satyam_logo_tagline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765425"/>
            <a:ext cx="223520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3251200" y="304800"/>
            <a:ext cx="0" cy="624840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50000">
                  <a:schemeClr val="accent2"/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4C432A-6B89-4313-B989-82F26AE066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40048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AAF7-0EC7-4B1B-8AC0-B737D97918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140254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71ADB-2CE7-49FB-8318-5AC997A489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37144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CBEA0-91B9-4E6C-A434-AF9D800CA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305104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E7FCE-583D-4075-80DB-6F047A4F42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74392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4EA7D-7F30-47E8-B79C-EE69E4894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2518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6F99D-E60E-46ED-BA6C-A9C95DB805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76542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0E182-1765-433B-BD89-0C4A518536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22779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7A873-55F6-4301-85E7-530680EF5E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8675187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45ADD-CB5F-4502-BD83-FA9DE985FA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45137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164E6-4123-4D41-B5EB-D83647321C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31770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DDCF697B-AEA8-483B-B7FA-BB361C26A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8" descr="satyam_transparent_gif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172200"/>
            <a:ext cx="71119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 descr="satyam_theme_lines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satyam_theme_lines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553200"/>
            <a:ext cx="1046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1"/>
          <p:cNvSpPr txBox="1">
            <a:spLocks noChangeArrowheads="1"/>
          </p:cNvSpPr>
          <p:nvPr userDrawn="1"/>
        </p:nvSpPr>
        <p:spPr bwMode="auto">
          <a:xfrm>
            <a:off x="7823200" y="6553200"/>
            <a:ext cx="4368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altLang="en-US" sz="1400">
                <a:solidFill>
                  <a:schemeClr val="bg1"/>
                </a:solidFill>
              </a:rPr>
              <a:t>…innovative dimension in automation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BBEEE-D5ED-4CF2-966F-59CBCDC25ABC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2538D-C115-48E6-929E-90DC618E4E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satyamtechnocrats/posts/?feedView=all" TargetMode="External"/><Relationship Id="rId13" Type="http://schemas.openxmlformats.org/officeDocument/2006/relationships/hyperlink" Target="http://www.youtube.com/@satyamtechnocrats" TargetMode="External"/><Relationship Id="rId3" Type="http://schemas.openxmlformats.org/officeDocument/2006/relationships/image" Target="../media/image104.png"/><Relationship Id="rId7" Type="http://schemas.openxmlformats.org/officeDocument/2006/relationships/image" Target="../media/image108.sv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11" Type="http://schemas.openxmlformats.org/officeDocument/2006/relationships/hyperlink" Target="https://web.whatsapp.com/" TargetMode="External"/><Relationship Id="rId5" Type="http://schemas.openxmlformats.org/officeDocument/2006/relationships/image" Target="../media/image106.svg"/><Relationship Id="rId15" Type="http://schemas.microsoft.com/office/2007/relationships/hdphoto" Target="../media/hdphoto3.wdp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7200" y="4322803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SATYAM TECHNOCRATS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075" name="Picture 2" descr="C:\Users\home\Desktop\Satyam_Building_Lo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1"/>
            <a:ext cx="3505200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24D4E89-C2B8-48E9-9E78-4E8226A9E3C9}"/>
              </a:ext>
            </a:extLst>
          </p:cNvPr>
          <p:cNvSpPr txBox="1">
            <a:spLocks/>
          </p:cNvSpPr>
          <p:nvPr/>
        </p:nvSpPr>
        <p:spPr>
          <a:xfrm>
            <a:off x="4114800" y="5395983"/>
            <a:ext cx="6966956" cy="3085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r>
              <a:rPr lang="en-IN" sz="1600" kern="0" spc="-2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kern="0" spc="-2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Robotics</a:t>
            </a:r>
            <a:r>
              <a:rPr lang="en-IN" sz="1600" kern="0" spc="-1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Assembly</a:t>
            </a:r>
            <a:r>
              <a:rPr lang="en-IN" sz="1600" kern="0" spc="-95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kern="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endParaRPr lang="en-IN" sz="1600" kern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308D0-8AD0-430E-8B50-600244138693}"/>
              </a:ext>
            </a:extLst>
          </p:cNvPr>
          <p:cNvSpPr/>
          <p:nvPr/>
        </p:nvSpPr>
        <p:spPr>
          <a:xfrm>
            <a:off x="4114800" y="5757446"/>
            <a:ext cx="69669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1655"/>
              </a:spcBef>
            </a:pP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Packaging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Conveying |</a:t>
            </a:r>
            <a:r>
              <a:rPr lang="en-IN" sz="1600" spc="-6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600" spc="-1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Palletizing</a:t>
            </a:r>
            <a:endParaRPr lang="en-I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50AC-B0A9-4D35-AE2B-FDEDD1D0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of Line Packaging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B6320-D7C8-4F66-8A96-1B2A8A9F5DE2}"/>
              </a:ext>
            </a:extLst>
          </p:cNvPr>
          <p:cNvSpPr txBox="1"/>
          <p:nvPr/>
        </p:nvSpPr>
        <p:spPr>
          <a:xfrm>
            <a:off x="5122592" y="1068184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761F-AF05-47C5-96D7-C65E512E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1752600"/>
            <a:ext cx="4505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40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65AA7D-94CD-4429-957D-42CDBB66C847}"/>
              </a:ext>
            </a:extLst>
          </p:cNvPr>
          <p:cNvSpPr txBox="1"/>
          <p:nvPr/>
        </p:nvSpPr>
        <p:spPr>
          <a:xfrm>
            <a:off x="754577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Packers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966DC-6068-40F4-BEAE-21E2BA60F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r="1645"/>
          <a:stretch/>
        </p:blipFill>
        <p:spPr>
          <a:xfrm>
            <a:off x="620517" y="846590"/>
            <a:ext cx="3029883" cy="1981709"/>
          </a:xfrm>
          <a:prstGeom prst="rect">
            <a:avLst/>
          </a:prstGeom>
        </p:spPr>
      </p:pic>
      <p:pic>
        <p:nvPicPr>
          <p:cNvPr id="2" name="object 4">
            <a:extLst>
              <a:ext uri="{FF2B5EF4-FFF2-40B4-BE49-F238E27FC236}">
                <a16:creationId xmlns:a16="http://schemas.microsoft.com/office/drawing/2014/main" id="{47D1ADF9-5B88-41CA-82F1-09DC533513AA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4581059" y="846590"/>
            <a:ext cx="3029882" cy="1981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274FB-C2AC-4B7E-9E12-A0D5055DFE04}"/>
              </a:ext>
            </a:extLst>
          </p:cNvPr>
          <p:cNvSpPr txBox="1"/>
          <p:nvPr/>
        </p:nvSpPr>
        <p:spPr>
          <a:xfrm>
            <a:off x="4715119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On-Line Cartoners</a:t>
            </a: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D7592210-C8C8-4711-8240-0C69D7D03244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t="17494" r="2120" b="5467"/>
          <a:stretch/>
        </p:blipFill>
        <p:spPr>
          <a:xfrm>
            <a:off x="8541600" y="846590"/>
            <a:ext cx="3029883" cy="197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7C1E5-1488-4B6F-A5E7-7F4B30C23DB1}"/>
              </a:ext>
            </a:extLst>
          </p:cNvPr>
          <p:cNvSpPr txBox="1"/>
          <p:nvPr/>
        </p:nvSpPr>
        <p:spPr>
          <a:xfrm>
            <a:off x="8675660" y="2823219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Formers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4D2D1F87-1520-451F-82FA-5ADAB12E81DD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516" y="3685770"/>
            <a:ext cx="3029882" cy="1976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761C8C-C6F2-4077-B76D-E27F1466D497}"/>
              </a:ext>
            </a:extLst>
          </p:cNvPr>
          <p:cNvSpPr txBox="1"/>
          <p:nvPr/>
        </p:nvSpPr>
        <p:spPr>
          <a:xfrm>
            <a:off x="754577" y="5662398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Printers &amp;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Labellers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D2EA48-BF05-4A5B-B71E-3705292A4B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35"/>
          <a:stretch/>
        </p:blipFill>
        <p:spPr>
          <a:xfrm>
            <a:off x="4581058" y="3685770"/>
            <a:ext cx="3029881" cy="1976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E95A0C-D6A0-4247-9709-DFC1DCB0334F}"/>
              </a:ext>
            </a:extLst>
          </p:cNvPr>
          <p:cNvSpPr txBox="1"/>
          <p:nvPr/>
        </p:nvSpPr>
        <p:spPr>
          <a:xfrm>
            <a:off x="4715117" y="5662398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 Palletizers</a:t>
            </a: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5929CE14-C249-47B7-B960-15B7A898CC63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1602" y="3685770"/>
            <a:ext cx="3029881" cy="1976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008D3B-0170-42DA-9B19-EC8312D0B186}"/>
              </a:ext>
            </a:extLst>
          </p:cNvPr>
          <p:cNvSpPr txBox="1"/>
          <p:nvPr/>
        </p:nvSpPr>
        <p:spPr>
          <a:xfrm>
            <a:off x="8675657" y="5662398"/>
            <a:ext cx="276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 Palletizers &amp;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Pallet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Destack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Feeders</a:t>
            </a:r>
          </a:p>
        </p:txBody>
      </p:sp>
    </p:spTree>
    <p:extLst>
      <p:ext uri="{BB962C8B-B14F-4D97-AF65-F5344CB8AC3E}">
        <p14:creationId xmlns:p14="http://schemas.microsoft.com/office/powerpoint/2010/main" val="27867398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E975A53F-BD99-4FAE-AF96-78B1BBFFA3F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8643" y="914400"/>
            <a:ext cx="6394714" cy="4002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160C-88A0-4D49-94C7-2758D0299F98}"/>
              </a:ext>
            </a:extLst>
          </p:cNvPr>
          <p:cNvSpPr txBox="1"/>
          <p:nvPr/>
        </p:nvSpPr>
        <p:spPr>
          <a:xfrm>
            <a:off x="3867150" y="5181600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to End Conveying &amp; Sorting</a:t>
            </a:r>
          </a:p>
        </p:txBody>
      </p:sp>
    </p:spTree>
    <p:extLst>
      <p:ext uri="{BB962C8B-B14F-4D97-AF65-F5344CB8AC3E}">
        <p14:creationId xmlns:p14="http://schemas.microsoft.com/office/powerpoint/2010/main" val="13769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F067348D-C569-4AB3-B6CC-6173A9F6E0F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4712" y="1752600"/>
            <a:ext cx="8162575" cy="44421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BC58F3-0E4C-4905-AF4E-7B835927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Industrie</a:t>
            </a:r>
            <a:r>
              <a:rPr lang="en-IN" dirty="0"/>
              <a:t> 4.0 - IIOT</a:t>
            </a:r>
          </a:p>
        </p:txBody>
      </p:sp>
    </p:spTree>
    <p:extLst>
      <p:ext uri="{BB962C8B-B14F-4D97-AF65-F5344CB8AC3E}">
        <p14:creationId xmlns:p14="http://schemas.microsoft.com/office/powerpoint/2010/main" val="253470008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A0C8-728B-4842-A149-BBB5DB80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Engineering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809A-47E3-4915-BE91-92F2872B7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1250"/>
          <a:stretch/>
        </p:blipFill>
        <p:spPr>
          <a:xfrm>
            <a:off x="381000" y="2179482"/>
            <a:ext cx="3887388" cy="2499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8BF91-318A-4815-B751-93F044C4E709}"/>
              </a:ext>
            </a:extLst>
          </p:cNvPr>
          <p:cNvSpPr txBox="1"/>
          <p:nvPr/>
        </p:nvSpPr>
        <p:spPr>
          <a:xfrm>
            <a:off x="1179188" y="488501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Commissioning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BB936-7E46-4D54-9E8A-1257300813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61" y="1981200"/>
            <a:ext cx="2390478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CC1F3-CBC9-4D8C-8A30-0EBCEEFCA3DA}"/>
              </a:ext>
            </a:extLst>
          </p:cNvPr>
          <p:cNvSpPr txBox="1"/>
          <p:nvPr/>
        </p:nvSpPr>
        <p:spPr>
          <a:xfrm>
            <a:off x="4979038" y="4890396"/>
            <a:ext cx="223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Industrial Engineering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Consultation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BAB9D-7549-4D1D-BE26-D87864629F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3"/>
          <a:stretch/>
        </p:blipFill>
        <p:spPr>
          <a:xfrm>
            <a:off x="7923612" y="2178396"/>
            <a:ext cx="3505200" cy="2500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F1B6A-5FF9-4855-B3E7-11052DBB450F}"/>
              </a:ext>
            </a:extLst>
          </p:cNvPr>
          <p:cNvSpPr txBox="1"/>
          <p:nvPr/>
        </p:nvSpPr>
        <p:spPr>
          <a:xfrm>
            <a:off x="8745256" y="4885010"/>
            <a:ext cx="18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Technical Services</a:t>
            </a: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Support</a:t>
            </a:r>
          </a:p>
        </p:txBody>
      </p:sp>
    </p:spTree>
    <p:extLst>
      <p:ext uri="{BB962C8B-B14F-4D97-AF65-F5344CB8AC3E}">
        <p14:creationId xmlns:p14="http://schemas.microsoft.com/office/powerpoint/2010/main" val="18430023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C781-2413-C526-35A3-7D43E5EB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Accolades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8729EA6-E9CD-7F2C-9DF0-3AC36CBB5D76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2166938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1DA79797-299D-4FEB-0E08-FEFB673DDD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6371" y="308114"/>
            <a:ext cx="2035629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5B6FF-0260-EC9B-041D-69C3EB7021BF}"/>
              </a:ext>
            </a:extLst>
          </p:cNvPr>
          <p:cNvSpPr txBox="1"/>
          <p:nvPr/>
        </p:nvSpPr>
        <p:spPr>
          <a:xfrm>
            <a:off x="3129643" y="1305448"/>
            <a:ext cx="610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n-US" sz="22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2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Partnership</a:t>
            </a:r>
            <a:r>
              <a:rPr lang="en-US" sz="22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22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1BF067DE-1335-F16B-C735-18A746F646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2406" y="1907492"/>
            <a:ext cx="2821360" cy="3788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257D7-E3C9-2854-4C78-AC8EB4BD0D10}"/>
              </a:ext>
            </a:extLst>
          </p:cNvPr>
          <p:cNvSpPr txBox="1"/>
          <p:nvPr/>
        </p:nvSpPr>
        <p:spPr>
          <a:xfrm>
            <a:off x="3129643" y="5867400"/>
            <a:ext cx="6106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tabLst>
                <a:tab pos="814069" algn="l"/>
              </a:tabLst>
            </a:pPr>
            <a:r>
              <a:rPr lang="en-IN" sz="2200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GIZ,</a:t>
            </a:r>
            <a:r>
              <a:rPr lang="en-IN" sz="22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Germany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8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CII</a:t>
            </a:r>
            <a:r>
              <a:rPr lang="en-US" sz="3600" spc="-2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  <a:r>
              <a:rPr lang="en-US" sz="36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Delegation</a:t>
            </a:r>
            <a:r>
              <a:rPr lang="en-US" sz="3600" spc="-3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spc="-25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br>
              <a:rPr lang="en-US" sz="3600" spc="-25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Belgium</a:t>
            </a:r>
            <a:r>
              <a:rPr lang="en-US" sz="3600" spc="-4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3600" spc="-35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Sweden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287" y="1726884"/>
            <a:ext cx="10972800" cy="10668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pc="-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Accompanying Shri Pranab Mukherjee,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pc="-7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Hon’ble President of India.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8433"/>
            <a:ext cx="2206171" cy="1190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7429" y="318433"/>
            <a:ext cx="2104571" cy="1190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4300" y="3048000"/>
            <a:ext cx="4343400" cy="32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9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C781-2413-C526-35A3-7D43E5EB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spc="-10" dirty="0">
                <a:latin typeface="Segoe UI" panose="020B0502040204020203" pitchFamily="34" charset="0"/>
                <a:cs typeface="Segoe UI" panose="020B0502040204020203" pitchFamily="34" charset="0"/>
              </a:rPr>
              <a:t>International Collaborations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8729EA6-E9CD-7F2C-9DF0-3AC36CBB5D76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2166938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1DA79797-299D-4FEB-0E08-FEFB673DDD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53058" y="304800"/>
            <a:ext cx="2035629" cy="1325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roTeg Jobs &amp; Karriere">
            <a:extLst>
              <a:ext uri="{FF2B5EF4-FFF2-40B4-BE49-F238E27FC236}">
                <a16:creationId xmlns:a16="http://schemas.microsoft.com/office/drawing/2014/main" id="{8CBA1C5E-0114-42D6-8928-7A882072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86" y="1472856"/>
            <a:ext cx="2035629" cy="7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477B3B-1368-4CEB-AD11-2A3C422B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2895600"/>
            <a:ext cx="4287297" cy="284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2F37FA-12D1-494E-922B-60AFAC253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06" y="1263831"/>
            <a:ext cx="1268534" cy="1174569"/>
          </a:xfrm>
          <a:prstGeom prst="rect">
            <a:avLst/>
          </a:prstGeom>
        </p:spPr>
      </p:pic>
      <p:pic>
        <p:nvPicPr>
          <p:cNvPr id="13" name="Picture 2" descr="Business Handshake Sign Symbol Icon Graphic by Doo Design Studio · Creative  Fabrica">
            <a:extLst>
              <a:ext uri="{FF2B5EF4-FFF2-40B4-BE49-F238E27FC236}">
                <a16:creationId xmlns:a16="http://schemas.microsoft.com/office/drawing/2014/main" id="{DD55EAAC-0CB7-40DB-A329-1F1D0C41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359" y="1537668"/>
            <a:ext cx="1194708" cy="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74D3E-7B6B-4A52-AC3F-78A3A2820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500" b="91912" l="5566" r="89844">
                        <a14:foregroundMark x1="36719" y1="7500" x2="39746" y2="8235"/>
                        <a14:foregroundMark x1="5566" y1="89706" x2="11230" y2="91912"/>
                        <a14:foregroundMark x1="34863" y1="16176" x2="34863" y2="16176"/>
                        <a14:foregroundMark x1="34473" y1="16471" x2="34473" y2="16471"/>
                        <a14:foregroundMark x1="64746" y1="34412" x2="64746" y2="34412"/>
                        <a14:backgroundMark x1="25684" y1="29118" x2="25684" y2="29118"/>
                        <a14:backgroundMark x1="33301" y1="18382" x2="33301" y2="18382"/>
                        <a14:backgroundMark x1="33789" y1="17647" x2="33789" y2="17647"/>
                        <a14:backgroundMark x1="34668" y1="16324" x2="34668" y2="16324"/>
                        <a14:backgroundMark x1="50488" y1="66176" x2="50488" y2="6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88" y="2879635"/>
            <a:ext cx="4287298" cy="2847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45E8A-BE5B-411E-AA3F-EF2AD71A79D0}"/>
              </a:ext>
            </a:extLst>
          </p:cNvPr>
          <p:cNvSpPr txBox="1"/>
          <p:nvPr/>
        </p:nvSpPr>
        <p:spPr>
          <a:xfrm>
            <a:off x="1619387" y="5742633"/>
            <a:ext cx="284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Palletizing Robots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0AAA5-F140-4E88-ABF3-E055024264C3}"/>
              </a:ext>
            </a:extLst>
          </p:cNvPr>
          <p:cNvSpPr txBox="1"/>
          <p:nvPr/>
        </p:nvSpPr>
        <p:spPr>
          <a:xfrm>
            <a:off x="7611757" y="5726668"/>
            <a:ext cx="284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De-Palletizing Robots</a:t>
            </a:r>
          </a:p>
        </p:txBody>
      </p:sp>
    </p:spTree>
    <p:extLst>
      <p:ext uri="{BB962C8B-B14F-4D97-AF65-F5344CB8AC3E}">
        <p14:creationId xmlns:p14="http://schemas.microsoft.com/office/powerpoint/2010/main" val="263726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A312D-ED84-473C-A529-A8720DC9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7175"/>
            <a:ext cx="4572000" cy="457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05189E-14D0-41D5-8D32-2C6F05D2C138}"/>
              </a:ext>
            </a:extLst>
          </p:cNvPr>
          <p:cNvSpPr/>
          <p:nvPr/>
        </p:nvSpPr>
        <p:spPr>
          <a:xfrm>
            <a:off x="3009900" y="5309175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Projects Executed</a:t>
            </a:r>
          </a:p>
        </p:txBody>
      </p:sp>
    </p:spTree>
    <p:extLst>
      <p:ext uri="{BB962C8B-B14F-4D97-AF65-F5344CB8AC3E}">
        <p14:creationId xmlns:p14="http://schemas.microsoft.com/office/powerpoint/2010/main" val="260882809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19F4-8A2E-4A32-9341-7E63E10B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Assembly Machine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Electronics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DCB4F04-5772-43FB-AE36-3CF3B0FFBEE2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9143" y="1828800"/>
            <a:ext cx="8213714" cy="42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599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C1EA-18DF-4758-BA55-D6F1AC71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Turnkey Solutions for Automation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9025F-9802-4369-A78D-0C7E2D332F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19200"/>
            <a:ext cx="8686800" cy="5212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1DFCE-348B-4CCD-BAB8-BA3513B0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1477962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94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BEEA-8B6C-4988-80C9-F4E5AB9B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Piston Ring Assembly Machine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2W Manufacturer</a:t>
            </a:r>
            <a:endParaRPr lang="en-IN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AD6ED052-C4CA-4CA8-9119-1D07E0C43614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200" y="1752600"/>
            <a:ext cx="4778828" cy="4183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741836-AB7C-4600-8AE1-495552A5DB18}"/>
              </a:ext>
            </a:extLst>
          </p:cNvPr>
          <p:cNvSpPr/>
          <p:nvPr/>
        </p:nvSpPr>
        <p:spPr>
          <a:xfrm>
            <a:off x="859972" y="2057400"/>
            <a:ext cx="5007428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n-IN" sz="2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2000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IN" sz="2000" spc="-4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en-IN" sz="2000" spc="-4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Mandrel</a:t>
            </a:r>
            <a:r>
              <a:rPr lang="en-IN" sz="2000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Dispensing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</a:t>
            </a:r>
            <a:r>
              <a:rPr lang="en-IN" sz="2000" spc="-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Arm –</a:t>
            </a:r>
            <a:r>
              <a:rPr lang="en-IN" sz="20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en-IN" sz="2000" spc="-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Ring</a:t>
            </a:r>
            <a:r>
              <a:rPr lang="en-IN" sz="2000" spc="-3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n-IN" sz="2000" spc="-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Camera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O/P</a:t>
            </a:r>
            <a:r>
              <a:rPr lang="en-IN" sz="2000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Pistons</a:t>
            </a:r>
            <a:r>
              <a:rPr lang="en-IN" sz="20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sz="20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4078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A850-8B49-438A-8779-834CC53B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Transformer Core Assembly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Electrical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8A245CCE-EAB9-48C8-9D8C-0A031A8C3C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933" y="1905000"/>
            <a:ext cx="5295902" cy="399460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8AD0DD-7BD8-4E4A-82F6-99A062BF35C5}"/>
              </a:ext>
            </a:extLst>
          </p:cNvPr>
          <p:cNvSpPr txBox="1">
            <a:spLocks/>
          </p:cNvSpPr>
          <p:nvPr/>
        </p:nvSpPr>
        <p:spPr>
          <a:xfrm>
            <a:off x="838200" y="1905000"/>
            <a:ext cx="5257800" cy="23109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27329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</a:t>
            </a:r>
            <a:r>
              <a:rPr lang="en-US" sz="2000" kern="0" spc="-12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</a:t>
            </a:r>
            <a:r>
              <a:rPr lang="en-US" sz="2000" kern="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sz="2000" kern="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SCARA</a:t>
            </a: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kern="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</a:t>
            </a:r>
            <a:endParaRPr lang="en-US" sz="2000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7329" marR="287655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 improvement by 30%</a:t>
            </a:r>
          </a:p>
          <a:p>
            <a:pPr marL="227329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Smooth fixture movement</a:t>
            </a:r>
          </a:p>
          <a:p>
            <a:pPr marL="227329" marR="17145" indent="-214629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27329" algn="l"/>
              </a:tabLst>
            </a:pPr>
            <a:r>
              <a:rPr lang="en-US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with alternate 180⁰ orientation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8714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602A-740A-4B86-A43C-457CF74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MIG Welding for Chassis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Construction Equipment Manufacturer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2523023C-E3B4-409A-8506-82A477CD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6" y="1600200"/>
            <a:ext cx="8470587" cy="47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543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65254-8380-4606-8FE2-4989C9D2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MIG Welding for Cargo Trunk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Automobile Industry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2830808-6AEB-4E84-B2C9-D54C9543BA3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1086" y="1752600"/>
            <a:ext cx="6429828" cy="40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338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89CD-454A-42C5-8EC5-600EE3EF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TIG Welding for SS Panel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</a:t>
            </a: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Manufacturer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526B3F2-397D-41AB-9DC4-E8AB8EC427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229" y="1817915"/>
            <a:ext cx="5265057" cy="41075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466811-F65E-48CE-A257-125C6036B5AB}"/>
              </a:ext>
            </a:extLst>
          </p:cNvPr>
          <p:cNvSpPr txBox="1">
            <a:spLocks/>
          </p:cNvSpPr>
          <p:nvPr/>
        </p:nvSpPr>
        <p:spPr>
          <a:xfrm>
            <a:off x="838200" y="2130425"/>
            <a:ext cx="52650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Suspended Robotic Operation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Compact Layout</a:t>
            </a:r>
          </a:p>
          <a:p>
            <a:pPr marL="355600" marR="10604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Flexible System considering many variants</a:t>
            </a:r>
          </a:p>
          <a:p>
            <a:pPr marL="355600" marR="10604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Axis Linear Track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53289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91AA-2EF1-4450-96AD-5311A0AC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Windshield Gluing Cell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Automobile Industry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B8090043-CFFE-4668-AE91-3B41CDA8C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0" y="1676400"/>
            <a:ext cx="7620000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3164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AD0F-9553-426D-9DCF-4CC1960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Foundry Press Tending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Foundry Press Shop</a:t>
            </a:r>
            <a:endParaRPr lang="en-IN" i="1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00FEE4EB-F427-44C8-8197-77811776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r="11697"/>
          <a:stretch/>
        </p:blipFill>
        <p:spPr>
          <a:xfrm>
            <a:off x="6553200" y="1524000"/>
            <a:ext cx="5159829" cy="487596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7F9A19-3168-4291-89A7-991C93B3D0A1}"/>
              </a:ext>
            </a:extLst>
          </p:cNvPr>
          <p:cNvSpPr txBox="1">
            <a:spLocks/>
          </p:cNvSpPr>
          <p:nvPr/>
        </p:nvSpPr>
        <p:spPr>
          <a:xfrm>
            <a:off x="838200" y="2130425"/>
            <a:ext cx="52650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Heated job at 800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of Arm Gripper design for minimum heat dissipation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6296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7BF-ABCF-4384-842D-6122FE91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Gantry Robot Machine Tending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94424-39BE-4075-9C5F-ED4E006C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BFB"/>
              </a:clrFrom>
              <a:clrTo>
                <a:srgbClr val="FA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09800"/>
            <a:ext cx="7213191" cy="40648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C2A0BF-6EC3-4CB8-B6DE-66FA233B88E4}"/>
              </a:ext>
            </a:extLst>
          </p:cNvPr>
          <p:cNvSpPr txBox="1">
            <a:spLocks/>
          </p:cNvSpPr>
          <p:nvPr/>
        </p:nvSpPr>
        <p:spPr>
          <a:xfrm>
            <a:off x="830943" y="1752600"/>
            <a:ext cx="4655457" cy="27463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Simultaneous operation of 2 machines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teaching of Gantry Robot</a:t>
            </a:r>
          </a:p>
          <a:p>
            <a:pPr marL="3556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23189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Swivel Gripper design for Holding finished &amp; unfinished jobs</a:t>
            </a:r>
          </a:p>
          <a:p>
            <a:pPr>
              <a:lnSpc>
                <a:spcPct val="150000"/>
              </a:lnSpc>
            </a:pPr>
            <a:endParaRPr lang="en-IN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5463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82A6-E9E4-4305-9839-8B1E8B1F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Robotic Palletizing for Engine Boxes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2W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3CD0113-D371-4569-9798-D942255DEDB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600200"/>
            <a:ext cx="7620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180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B19E-0F56-4309-8CF4-CCB35784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Twin Line Case Packer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Ice Candy Manufacturer</a:t>
            </a:r>
            <a:endParaRPr lang="en-IN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EF4603CC-86F3-4A17-AA4B-DE98729FC0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417638"/>
            <a:ext cx="6705600" cy="50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62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B68C-9198-4204-B4EA-31E68552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Expertise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EBEAA-8625-4935-A279-E8A104D9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4" y="1257300"/>
            <a:ext cx="4647092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C87A-82BC-4250-967E-EB33282B7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1" b="22222"/>
          <a:stretch/>
        </p:blipFill>
        <p:spPr>
          <a:xfrm>
            <a:off x="6096000" y="1773614"/>
            <a:ext cx="5425308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5BD50-19B9-4976-87DA-C3687C4E2EA5}"/>
              </a:ext>
            </a:extLst>
          </p:cNvPr>
          <p:cNvSpPr txBox="1"/>
          <p:nvPr/>
        </p:nvSpPr>
        <p:spPr>
          <a:xfrm>
            <a:off x="1518550" y="44196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Automation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A706C-55D5-43CC-BC2B-024192616BF9}"/>
              </a:ext>
            </a:extLst>
          </p:cNvPr>
          <p:cNvSpPr txBox="1"/>
          <p:nvPr/>
        </p:nvSpPr>
        <p:spPr>
          <a:xfrm>
            <a:off x="7288431" y="4425843"/>
            <a:ext cx="304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of Line</a:t>
            </a:r>
          </a:p>
          <a:p>
            <a:pPr algn="ctr"/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Packaging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5094B-C132-4352-A32A-92F0A1AD85A2}"/>
              </a:ext>
            </a:extLst>
          </p:cNvPr>
          <p:cNvSpPr txBox="1"/>
          <p:nvPr/>
        </p:nvSpPr>
        <p:spPr>
          <a:xfrm>
            <a:off x="1442350" y="532507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Automotive &amp; Ancillaries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Electrical &amp; Ancillaries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Metal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3D3D5-E9DC-4FA8-9381-B081961E1328}"/>
              </a:ext>
            </a:extLst>
          </p:cNvPr>
          <p:cNvSpPr txBox="1"/>
          <p:nvPr/>
        </p:nvSpPr>
        <p:spPr>
          <a:xfrm>
            <a:off x="7251988" y="5457712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Food, Pharma, FMCG, Dairy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Electronics</a:t>
            </a:r>
          </a:p>
          <a:p>
            <a:pPr algn="ctr"/>
            <a:r>
              <a:rPr lang="en-IN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LVSD Metal Industry</a:t>
            </a:r>
          </a:p>
        </p:txBody>
      </p:sp>
    </p:spTree>
    <p:extLst>
      <p:ext uri="{BB962C8B-B14F-4D97-AF65-F5344CB8AC3E}">
        <p14:creationId xmlns:p14="http://schemas.microsoft.com/office/powerpoint/2010/main" val="37554034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F4FC-6946-410A-9F65-50A9FC5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End to End Traceability</a:t>
            </a:r>
            <a:b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2000" i="1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Manufacturer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50A91-5A16-4701-8870-2EA49010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47" y="1447455"/>
            <a:ext cx="8552706" cy="49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1016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Clientele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06CFE30-12FE-F89E-0716-0818B4231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48" r="-2348"/>
          <a:stretch/>
        </p:blipFill>
        <p:spPr>
          <a:xfrm>
            <a:off x="810727" y="1361747"/>
            <a:ext cx="1172258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18">
            <a:extLst>
              <a:ext uri="{FF2B5EF4-FFF2-40B4-BE49-F238E27FC236}">
                <a16:creationId xmlns:a16="http://schemas.microsoft.com/office/drawing/2014/main" id="{A0C55EDE-4CC8-4ED1-90E3-67D1ABDB8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5" b="875"/>
          <a:stretch>
            <a:fillRect/>
          </a:stretch>
        </p:blipFill>
        <p:spPr>
          <a:xfrm>
            <a:off x="2152910" y="1363868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5" name="Picture 29">
            <a:extLst>
              <a:ext uri="{FF2B5EF4-FFF2-40B4-BE49-F238E27FC236}">
                <a16:creationId xmlns:a16="http://schemas.microsoft.com/office/drawing/2014/main" id="{E65AA804-CC83-468F-972D-0480C184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4" b="794"/>
          <a:stretch>
            <a:fillRect/>
          </a:stretch>
        </p:blipFill>
        <p:spPr>
          <a:xfrm>
            <a:off x="4837274" y="1356382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Picture 19">
            <a:extLst>
              <a:ext uri="{FF2B5EF4-FFF2-40B4-BE49-F238E27FC236}">
                <a16:creationId xmlns:a16="http://schemas.microsoft.com/office/drawing/2014/main" id="{346BDE73-9071-4BFA-94B1-850B5B43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5" b="875"/>
          <a:stretch>
            <a:fillRect/>
          </a:stretch>
        </p:blipFill>
        <p:spPr>
          <a:xfrm>
            <a:off x="6179455" y="1360124"/>
            <a:ext cx="1172257" cy="746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Picture 30">
            <a:extLst>
              <a:ext uri="{FF2B5EF4-FFF2-40B4-BE49-F238E27FC236}">
                <a16:creationId xmlns:a16="http://schemas.microsoft.com/office/drawing/2014/main" id="{8206F49B-65B7-4B20-950C-820019EB42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4" b="794"/>
          <a:stretch>
            <a:fillRect/>
          </a:stretch>
        </p:blipFill>
        <p:spPr>
          <a:xfrm>
            <a:off x="7521636" y="1363868"/>
            <a:ext cx="1172257" cy="7431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8" name="Picture 40">
            <a:extLst>
              <a:ext uri="{FF2B5EF4-FFF2-40B4-BE49-F238E27FC236}">
                <a16:creationId xmlns:a16="http://schemas.microsoft.com/office/drawing/2014/main" id="{2EDD5D40-3C77-44C3-B209-931C353E61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44" b="1744"/>
          <a:stretch>
            <a:fillRect/>
          </a:stretch>
        </p:blipFill>
        <p:spPr>
          <a:xfrm>
            <a:off x="8863817" y="1363868"/>
            <a:ext cx="1172257" cy="7431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9" name="Picture 21">
            <a:extLst>
              <a:ext uri="{FF2B5EF4-FFF2-40B4-BE49-F238E27FC236}">
                <a16:creationId xmlns:a16="http://schemas.microsoft.com/office/drawing/2014/main" id="{D0B97500-E783-4831-B701-9284154FBD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75" b="875"/>
          <a:stretch>
            <a:fillRect/>
          </a:stretch>
        </p:blipFill>
        <p:spPr>
          <a:xfrm>
            <a:off x="10205998" y="1360789"/>
            <a:ext cx="1172257" cy="732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65DEFA9A-1F37-4B19-9EA7-100C390098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2" r="92"/>
          <a:stretch>
            <a:fillRect/>
          </a:stretch>
        </p:blipFill>
        <p:spPr>
          <a:xfrm>
            <a:off x="7521636" y="2273619"/>
            <a:ext cx="1172258" cy="732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Picture 41">
            <a:extLst>
              <a:ext uri="{FF2B5EF4-FFF2-40B4-BE49-F238E27FC236}">
                <a16:creationId xmlns:a16="http://schemas.microsoft.com/office/drawing/2014/main" id="{AA9ABD9E-D052-4EE4-95CF-D36F0AF9125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744" b="1744"/>
          <a:stretch>
            <a:fillRect/>
          </a:stretch>
        </p:blipFill>
        <p:spPr>
          <a:xfrm>
            <a:off x="8863817" y="2273619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2" name="Picture 43">
            <a:extLst>
              <a:ext uri="{FF2B5EF4-FFF2-40B4-BE49-F238E27FC236}">
                <a16:creationId xmlns:a16="http://schemas.microsoft.com/office/drawing/2014/main" id="{0929B189-BB04-4C3F-B7BA-E3E47340E5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744" b="1744"/>
          <a:stretch>
            <a:fillRect/>
          </a:stretch>
        </p:blipFill>
        <p:spPr>
          <a:xfrm>
            <a:off x="810727" y="2274085"/>
            <a:ext cx="1167139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Picture 42">
            <a:extLst>
              <a:ext uri="{FF2B5EF4-FFF2-40B4-BE49-F238E27FC236}">
                <a16:creationId xmlns:a16="http://schemas.microsoft.com/office/drawing/2014/main" id="{2C17F6B7-10D9-419F-A509-7F337C497FF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744" b="1744"/>
          <a:stretch>
            <a:fillRect/>
          </a:stretch>
        </p:blipFill>
        <p:spPr>
          <a:xfrm>
            <a:off x="2147789" y="2273619"/>
            <a:ext cx="1172257" cy="746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4" name="Picture 33">
            <a:extLst>
              <a:ext uri="{FF2B5EF4-FFF2-40B4-BE49-F238E27FC236}">
                <a16:creationId xmlns:a16="http://schemas.microsoft.com/office/drawing/2014/main" id="{0579E22E-16D1-49E3-B813-505216B4890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794" b="794"/>
          <a:stretch>
            <a:fillRect/>
          </a:stretch>
        </p:blipFill>
        <p:spPr>
          <a:xfrm>
            <a:off x="810727" y="318595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" name="Picture 34">
            <a:extLst>
              <a:ext uri="{FF2B5EF4-FFF2-40B4-BE49-F238E27FC236}">
                <a16:creationId xmlns:a16="http://schemas.microsoft.com/office/drawing/2014/main" id="{2783341A-9596-4BBB-922B-E29A81844AB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794" b="794"/>
          <a:stretch>
            <a:fillRect/>
          </a:stretch>
        </p:blipFill>
        <p:spPr>
          <a:xfrm>
            <a:off x="805609" y="4093616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" name="Picture 45">
            <a:extLst>
              <a:ext uri="{FF2B5EF4-FFF2-40B4-BE49-F238E27FC236}">
                <a16:creationId xmlns:a16="http://schemas.microsoft.com/office/drawing/2014/main" id="{8E2BF313-6D9C-4678-A623-E5972B9A6D9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744" b="1744"/>
          <a:stretch>
            <a:fillRect/>
          </a:stretch>
        </p:blipFill>
        <p:spPr>
          <a:xfrm>
            <a:off x="810726" y="5001275"/>
            <a:ext cx="1167140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7" name="Picture 20">
            <a:extLst>
              <a:ext uri="{FF2B5EF4-FFF2-40B4-BE49-F238E27FC236}">
                <a16:creationId xmlns:a16="http://schemas.microsoft.com/office/drawing/2014/main" id="{CFAA99E8-C6C3-4F79-9244-B8EBEE1A123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875" b="875"/>
          <a:stretch>
            <a:fillRect/>
          </a:stretch>
        </p:blipFill>
        <p:spPr>
          <a:xfrm>
            <a:off x="10205999" y="2262690"/>
            <a:ext cx="1172257" cy="7541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7" name="Picture 22">
            <a:extLst>
              <a:ext uri="{FF2B5EF4-FFF2-40B4-BE49-F238E27FC236}">
                <a16:creationId xmlns:a16="http://schemas.microsoft.com/office/drawing/2014/main" id="{D1D94EAB-C6FB-4680-81B1-0131C51F0A3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875" b="875"/>
          <a:stretch>
            <a:fillRect/>
          </a:stretch>
        </p:blipFill>
        <p:spPr>
          <a:xfrm>
            <a:off x="6156504" y="3176850"/>
            <a:ext cx="1172257" cy="745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8" name="Picture 9">
            <a:extLst>
              <a:ext uri="{FF2B5EF4-FFF2-40B4-BE49-F238E27FC236}">
                <a16:creationId xmlns:a16="http://schemas.microsoft.com/office/drawing/2014/main" id="{1DE70219-EDFF-40D7-B79E-F2D007B66C3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92" r="92"/>
          <a:stretch>
            <a:fillRect/>
          </a:stretch>
        </p:blipFill>
        <p:spPr>
          <a:xfrm>
            <a:off x="4842397" y="2270183"/>
            <a:ext cx="1172260" cy="7533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9" name="Picture 48">
            <a:extLst>
              <a:ext uri="{FF2B5EF4-FFF2-40B4-BE49-F238E27FC236}">
                <a16:creationId xmlns:a16="http://schemas.microsoft.com/office/drawing/2014/main" id="{88F66534-C6C7-48C0-9383-5985812DB86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t="1744" b="1744"/>
          <a:stretch>
            <a:fillRect/>
          </a:stretch>
        </p:blipFill>
        <p:spPr>
          <a:xfrm>
            <a:off x="6184879" y="2278095"/>
            <a:ext cx="1168599" cy="7278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0" name="Picture 23">
            <a:extLst>
              <a:ext uri="{FF2B5EF4-FFF2-40B4-BE49-F238E27FC236}">
                <a16:creationId xmlns:a16="http://schemas.microsoft.com/office/drawing/2014/main" id="{46A7DE48-DC00-4553-8A08-5F6E31CD965D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875" b="875"/>
          <a:stretch>
            <a:fillRect/>
          </a:stretch>
        </p:blipFill>
        <p:spPr>
          <a:xfrm>
            <a:off x="3484845" y="2259917"/>
            <a:ext cx="1172257" cy="745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1" name="Picture 32">
            <a:extLst>
              <a:ext uri="{FF2B5EF4-FFF2-40B4-BE49-F238E27FC236}">
                <a16:creationId xmlns:a16="http://schemas.microsoft.com/office/drawing/2014/main" id="{A901E0CF-6917-4E00-96D4-94A934866AFD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794" b="794"/>
          <a:stretch>
            <a:fillRect/>
          </a:stretch>
        </p:blipFill>
        <p:spPr>
          <a:xfrm>
            <a:off x="2147789" y="318595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2" name="Picture 44">
            <a:extLst>
              <a:ext uri="{FF2B5EF4-FFF2-40B4-BE49-F238E27FC236}">
                <a16:creationId xmlns:a16="http://schemas.microsoft.com/office/drawing/2014/main" id="{A4E13143-A97F-446C-9ECC-31BB280822DA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744" b="1744"/>
          <a:stretch>
            <a:fillRect/>
          </a:stretch>
        </p:blipFill>
        <p:spPr>
          <a:xfrm>
            <a:off x="4837273" y="4096545"/>
            <a:ext cx="1172257" cy="735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3" name="Picture 14">
            <a:extLst>
              <a:ext uri="{FF2B5EF4-FFF2-40B4-BE49-F238E27FC236}">
                <a16:creationId xmlns:a16="http://schemas.microsoft.com/office/drawing/2014/main" id="{ACF270B0-AF08-46DB-9557-7AEB686BE560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92" r="92"/>
          <a:stretch>
            <a:fillRect/>
          </a:stretch>
        </p:blipFill>
        <p:spPr>
          <a:xfrm>
            <a:off x="3481956" y="3172517"/>
            <a:ext cx="1175146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4" name="Picture 11">
            <a:extLst>
              <a:ext uri="{FF2B5EF4-FFF2-40B4-BE49-F238E27FC236}">
                <a16:creationId xmlns:a16="http://schemas.microsoft.com/office/drawing/2014/main" id="{7211CB6E-39EB-4213-8F5B-316FEE5B8399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92" r="92"/>
          <a:stretch>
            <a:fillRect/>
          </a:stretch>
        </p:blipFill>
        <p:spPr>
          <a:xfrm>
            <a:off x="4841962" y="3168490"/>
            <a:ext cx="116287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5" name="Picture 38">
            <a:extLst>
              <a:ext uri="{FF2B5EF4-FFF2-40B4-BE49-F238E27FC236}">
                <a16:creationId xmlns:a16="http://schemas.microsoft.com/office/drawing/2014/main" id="{64545BF7-34FE-4589-8A1B-F8A5D172D32F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794" b="794"/>
          <a:stretch>
            <a:fillRect/>
          </a:stretch>
        </p:blipFill>
        <p:spPr>
          <a:xfrm>
            <a:off x="8863816" y="3176850"/>
            <a:ext cx="1172257" cy="754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6" name="Picture 10">
            <a:extLst>
              <a:ext uri="{FF2B5EF4-FFF2-40B4-BE49-F238E27FC236}">
                <a16:creationId xmlns:a16="http://schemas.microsoft.com/office/drawing/2014/main" id="{14155690-1EC6-45FF-9070-ABD8A7B3CA37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92" r="92"/>
          <a:stretch>
            <a:fillRect/>
          </a:stretch>
        </p:blipFill>
        <p:spPr>
          <a:xfrm>
            <a:off x="7524876" y="3169913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7" name="Picture 27">
            <a:extLst>
              <a:ext uri="{FF2B5EF4-FFF2-40B4-BE49-F238E27FC236}">
                <a16:creationId xmlns:a16="http://schemas.microsoft.com/office/drawing/2014/main" id="{358ED44E-63D0-4495-8027-1EA8817136C0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t="875" b="875"/>
          <a:stretch>
            <a:fillRect/>
          </a:stretch>
        </p:blipFill>
        <p:spPr>
          <a:xfrm>
            <a:off x="10215378" y="3185957"/>
            <a:ext cx="1162877" cy="775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8" name="Picture 24">
            <a:extLst>
              <a:ext uri="{FF2B5EF4-FFF2-40B4-BE49-F238E27FC236}">
                <a16:creationId xmlns:a16="http://schemas.microsoft.com/office/drawing/2014/main" id="{0306444A-9426-4FD7-B29A-39FC21128A55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t="875" b="875"/>
          <a:stretch>
            <a:fillRect/>
          </a:stretch>
        </p:blipFill>
        <p:spPr>
          <a:xfrm>
            <a:off x="2147788" y="4095721"/>
            <a:ext cx="1172257" cy="737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9" name="Picture 25">
            <a:extLst>
              <a:ext uri="{FF2B5EF4-FFF2-40B4-BE49-F238E27FC236}">
                <a16:creationId xmlns:a16="http://schemas.microsoft.com/office/drawing/2014/main" id="{113A9E15-78DB-4209-B507-921E19D0330F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875" b="875"/>
          <a:stretch>
            <a:fillRect/>
          </a:stretch>
        </p:blipFill>
        <p:spPr>
          <a:xfrm>
            <a:off x="3488090" y="4085116"/>
            <a:ext cx="1162877" cy="7465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0" name="Picture 31">
            <a:extLst>
              <a:ext uri="{FF2B5EF4-FFF2-40B4-BE49-F238E27FC236}">
                <a16:creationId xmlns:a16="http://schemas.microsoft.com/office/drawing/2014/main" id="{B6178615-C78D-4BFC-A747-D4A74A47A177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t="794" b="794"/>
          <a:stretch>
            <a:fillRect/>
          </a:stretch>
        </p:blipFill>
        <p:spPr>
          <a:xfrm>
            <a:off x="6179455" y="4093616"/>
            <a:ext cx="1172260" cy="7322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1" name="Picture 13">
            <a:extLst>
              <a:ext uri="{FF2B5EF4-FFF2-40B4-BE49-F238E27FC236}">
                <a16:creationId xmlns:a16="http://schemas.microsoft.com/office/drawing/2014/main" id="{7B02B2D5-F5A3-42B3-BD61-E093DB64A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 l="92" r="92"/>
          <a:stretch>
            <a:fillRect/>
          </a:stretch>
        </p:blipFill>
        <p:spPr>
          <a:xfrm>
            <a:off x="2147788" y="5008125"/>
            <a:ext cx="1172260" cy="732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2" name="Picture 12">
            <a:extLst>
              <a:ext uri="{FF2B5EF4-FFF2-40B4-BE49-F238E27FC236}">
                <a16:creationId xmlns:a16="http://schemas.microsoft.com/office/drawing/2014/main" id="{1316D09F-33BD-4F0F-AB54-B5D2D00F5A26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92" r="92"/>
          <a:stretch>
            <a:fillRect/>
          </a:stretch>
        </p:blipFill>
        <p:spPr>
          <a:xfrm>
            <a:off x="3493647" y="5001274"/>
            <a:ext cx="1175147" cy="7459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3" name="Picture 35">
            <a:extLst>
              <a:ext uri="{FF2B5EF4-FFF2-40B4-BE49-F238E27FC236}">
                <a16:creationId xmlns:a16="http://schemas.microsoft.com/office/drawing/2014/main" id="{7621874B-D42C-4DB4-BF1C-FFCC285E10B2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t="794" b="794"/>
          <a:stretch>
            <a:fillRect/>
          </a:stretch>
        </p:blipFill>
        <p:spPr>
          <a:xfrm>
            <a:off x="4842400" y="5017217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4" name="Picture 46">
            <a:extLst>
              <a:ext uri="{FF2B5EF4-FFF2-40B4-BE49-F238E27FC236}">
                <a16:creationId xmlns:a16="http://schemas.microsoft.com/office/drawing/2014/main" id="{94FC4906-494D-4249-BA6B-85D50A734635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t="1744" b="1744"/>
          <a:stretch>
            <a:fillRect/>
          </a:stretch>
        </p:blipFill>
        <p:spPr>
          <a:xfrm>
            <a:off x="6184575" y="5017217"/>
            <a:ext cx="1173600" cy="735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5" name="Picture 36">
            <a:extLst>
              <a:ext uri="{FF2B5EF4-FFF2-40B4-BE49-F238E27FC236}">
                <a16:creationId xmlns:a16="http://schemas.microsoft.com/office/drawing/2014/main" id="{7EAB1698-93C0-4E4A-BD51-31E86780803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t="794" b="794"/>
          <a:stretch>
            <a:fillRect/>
          </a:stretch>
        </p:blipFill>
        <p:spPr>
          <a:xfrm>
            <a:off x="7528093" y="5008125"/>
            <a:ext cx="1172257" cy="741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6" name="Picture 26">
            <a:extLst>
              <a:ext uri="{FF2B5EF4-FFF2-40B4-BE49-F238E27FC236}">
                <a16:creationId xmlns:a16="http://schemas.microsoft.com/office/drawing/2014/main" id="{2DC8898D-C40E-4EC0-BDEB-65DBAB9B7FAA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t="875" b="875"/>
          <a:stretch>
            <a:fillRect/>
          </a:stretch>
        </p:blipFill>
        <p:spPr>
          <a:xfrm>
            <a:off x="7521635" y="4088923"/>
            <a:ext cx="117225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7" name="Picture 47">
            <a:extLst>
              <a:ext uri="{FF2B5EF4-FFF2-40B4-BE49-F238E27FC236}">
                <a16:creationId xmlns:a16="http://schemas.microsoft.com/office/drawing/2014/main" id="{80050C0E-F25C-4981-8BC1-4CDD66E0EA1F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t="1744" b="1744"/>
          <a:stretch>
            <a:fillRect/>
          </a:stretch>
        </p:blipFill>
        <p:spPr>
          <a:xfrm>
            <a:off x="10221993" y="5001274"/>
            <a:ext cx="1171614" cy="7135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8" name="Picture 15">
            <a:extLst>
              <a:ext uri="{FF2B5EF4-FFF2-40B4-BE49-F238E27FC236}">
                <a16:creationId xmlns:a16="http://schemas.microsoft.com/office/drawing/2014/main" id="{175B0BEC-E0BD-43AE-B996-A1A1BB69A9FD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92" r="92"/>
          <a:stretch>
            <a:fillRect/>
          </a:stretch>
        </p:blipFill>
        <p:spPr>
          <a:xfrm>
            <a:off x="8863815" y="5004783"/>
            <a:ext cx="1172257" cy="7389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9" name="Picture 49">
            <a:extLst>
              <a:ext uri="{FF2B5EF4-FFF2-40B4-BE49-F238E27FC236}">
                <a16:creationId xmlns:a16="http://schemas.microsoft.com/office/drawing/2014/main" id="{C3AA7BC1-4EE5-4441-B0AE-30BFCFC7123A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t="1744" b="1744"/>
          <a:stretch>
            <a:fillRect/>
          </a:stretch>
        </p:blipFill>
        <p:spPr>
          <a:xfrm>
            <a:off x="8863815" y="4085116"/>
            <a:ext cx="1157658" cy="747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0" name="Picture 37">
            <a:extLst>
              <a:ext uri="{FF2B5EF4-FFF2-40B4-BE49-F238E27FC236}">
                <a16:creationId xmlns:a16="http://schemas.microsoft.com/office/drawing/2014/main" id="{8693E710-4ABA-4B11-A0AE-3D502331B949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794" b="794"/>
          <a:stretch>
            <a:fillRect/>
          </a:stretch>
        </p:blipFill>
        <p:spPr>
          <a:xfrm>
            <a:off x="10205989" y="4085116"/>
            <a:ext cx="1172257" cy="723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4C33B-D135-4FA1-A947-F6EB6822A819}"/>
              </a:ext>
            </a:extLst>
          </p:cNvPr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-8242" r="7059" b="-1"/>
          <a:stretch/>
        </p:blipFill>
        <p:spPr>
          <a:xfrm>
            <a:off x="3479066" y="1363403"/>
            <a:ext cx="1175147" cy="7389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9336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94D6FD1F-4A15-D54A-4124-69A87780460D}"/>
              </a:ext>
            </a:extLst>
          </p:cNvPr>
          <p:cNvSpPr/>
          <p:nvPr/>
        </p:nvSpPr>
        <p:spPr>
          <a:xfrm rot="16200000" flipV="1">
            <a:off x="45527" y="-112903"/>
            <a:ext cx="6908357" cy="69994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438 h 10438"/>
              <a:gd name="connsiteX1" fmla="*/ 9921 w 10000"/>
              <a:gd name="connsiteY1" fmla="*/ 0 h 10438"/>
              <a:gd name="connsiteX2" fmla="*/ 10000 w 10000"/>
              <a:gd name="connsiteY2" fmla="*/ 10438 h 10438"/>
              <a:gd name="connsiteX3" fmla="*/ 0 w 10000"/>
              <a:gd name="connsiteY3" fmla="*/ 10438 h 10438"/>
              <a:gd name="connsiteX4" fmla="*/ 0 w 10000"/>
              <a:gd name="connsiteY4" fmla="*/ 2438 h 10438"/>
              <a:gd name="connsiteX0" fmla="*/ 0 w 10000"/>
              <a:gd name="connsiteY0" fmla="*/ 2422 h 10422"/>
              <a:gd name="connsiteX1" fmla="*/ 9953 w 10000"/>
              <a:gd name="connsiteY1" fmla="*/ 0 h 10422"/>
              <a:gd name="connsiteX2" fmla="*/ 10000 w 10000"/>
              <a:gd name="connsiteY2" fmla="*/ 10422 h 10422"/>
              <a:gd name="connsiteX3" fmla="*/ 0 w 10000"/>
              <a:gd name="connsiteY3" fmla="*/ 10422 h 10422"/>
              <a:gd name="connsiteX4" fmla="*/ 0 w 10000"/>
              <a:gd name="connsiteY4" fmla="*/ 2422 h 1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22">
                <a:moveTo>
                  <a:pt x="0" y="2422"/>
                </a:moveTo>
                <a:lnTo>
                  <a:pt x="9953" y="0"/>
                </a:lnTo>
                <a:cubicBezTo>
                  <a:pt x="9979" y="3479"/>
                  <a:pt x="9974" y="6943"/>
                  <a:pt x="10000" y="10422"/>
                </a:cubicBezTo>
                <a:lnTo>
                  <a:pt x="0" y="10422"/>
                </a:lnTo>
                <a:lnTo>
                  <a:pt x="0" y="2422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13064"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95885E4-CC94-5412-7354-142AF555983A}"/>
              </a:ext>
            </a:extLst>
          </p:cNvPr>
          <p:cNvSpPr/>
          <p:nvPr/>
        </p:nvSpPr>
        <p:spPr>
          <a:xfrm>
            <a:off x="0" y="-98273"/>
            <a:ext cx="7006700" cy="6969169"/>
          </a:xfrm>
          <a:custGeom>
            <a:avLst/>
            <a:gdLst>
              <a:gd name="connsiteX0" fmla="*/ 0 w 7039429"/>
              <a:gd name="connsiteY0" fmla="*/ 0 h 6858000"/>
              <a:gd name="connsiteX1" fmla="*/ 7039429 w 7039429"/>
              <a:gd name="connsiteY1" fmla="*/ 0 h 6858000"/>
              <a:gd name="connsiteX2" fmla="*/ 7039429 w 7039429"/>
              <a:gd name="connsiteY2" fmla="*/ 6858000 h 6858000"/>
              <a:gd name="connsiteX3" fmla="*/ 0 w 7039429"/>
              <a:gd name="connsiteY3" fmla="*/ 6858000 h 6858000"/>
              <a:gd name="connsiteX4" fmla="*/ 0 w 7039429"/>
              <a:gd name="connsiteY4" fmla="*/ 0 h 6858000"/>
              <a:gd name="connsiteX0" fmla="*/ 0 w 7039429"/>
              <a:gd name="connsiteY0" fmla="*/ 0 h 6872514"/>
              <a:gd name="connsiteX1" fmla="*/ 7039429 w 7039429"/>
              <a:gd name="connsiteY1" fmla="*/ 0 h 6872514"/>
              <a:gd name="connsiteX2" fmla="*/ 5820229 w 7039429"/>
              <a:gd name="connsiteY2" fmla="*/ 6872514 h 6872514"/>
              <a:gd name="connsiteX3" fmla="*/ 0 w 7039429"/>
              <a:gd name="connsiteY3" fmla="*/ 6858000 h 6872514"/>
              <a:gd name="connsiteX4" fmla="*/ 0 w 7039429"/>
              <a:gd name="connsiteY4" fmla="*/ 0 h 6872514"/>
              <a:gd name="connsiteX0" fmla="*/ 0 w 7039429"/>
              <a:gd name="connsiteY0" fmla="*/ 0 h 6885767"/>
              <a:gd name="connsiteX1" fmla="*/ 7039429 w 7039429"/>
              <a:gd name="connsiteY1" fmla="*/ 0 h 6885767"/>
              <a:gd name="connsiteX2" fmla="*/ 5396159 w 7039429"/>
              <a:gd name="connsiteY2" fmla="*/ 6885767 h 6885767"/>
              <a:gd name="connsiteX3" fmla="*/ 0 w 7039429"/>
              <a:gd name="connsiteY3" fmla="*/ 6858000 h 6885767"/>
              <a:gd name="connsiteX4" fmla="*/ 0 w 7039429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9429" h="6885767">
                <a:moveTo>
                  <a:pt x="0" y="0"/>
                </a:moveTo>
                <a:lnTo>
                  <a:pt x="7039429" y="0"/>
                </a:lnTo>
                <a:lnTo>
                  <a:pt x="5396159" y="6885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B685DB">
                  <a:alpha val="19000"/>
                </a:srgbClr>
              </a:gs>
              <a:gs pos="98000">
                <a:srgbClr val="AFDDFF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ED03-5A0B-4A70-BCC6-5DBEB974A478}"/>
              </a:ext>
            </a:extLst>
          </p:cNvPr>
          <p:cNvGrpSpPr/>
          <p:nvPr/>
        </p:nvGrpSpPr>
        <p:grpSpPr>
          <a:xfrm>
            <a:off x="7695434" y="1757610"/>
            <a:ext cx="4418511" cy="976065"/>
            <a:chOff x="973130" y="5060802"/>
            <a:chExt cx="4418511" cy="9760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ABC290-E417-4503-A223-68ACDBC235BE}"/>
                </a:ext>
              </a:extLst>
            </p:cNvPr>
            <p:cNvSpPr txBox="1"/>
            <p:nvPr/>
          </p:nvSpPr>
          <p:spPr>
            <a:xfrm>
              <a:off x="973130" y="5060802"/>
              <a:ext cx="2334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Email</a:t>
              </a:r>
              <a:endPara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D31332-68D7-421D-96E6-D1D6694D3D47}"/>
                </a:ext>
              </a:extLst>
            </p:cNvPr>
            <p:cNvSpPr txBox="1"/>
            <p:nvPr/>
          </p:nvSpPr>
          <p:spPr>
            <a:xfrm>
              <a:off x="1003877" y="5452092"/>
              <a:ext cx="4387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info@satyamtechnocrats.com</a:t>
              </a:r>
            </a:p>
            <a:p>
              <a:endParaRPr lang="en-IN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B6EDB2-28AE-A958-2CC8-0B5E7070E1CE}"/>
              </a:ext>
            </a:extLst>
          </p:cNvPr>
          <p:cNvSpPr txBox="1"/>
          <p:nvPr/>
        </p:nvSpPr>
        <p:spPr>
          <a:xfrm>
            <a:off x="802488" y="4378673"/>
            <a:ext cx="3496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cs typeface="Arial" panose="020B0604020202020204" pitchFamily="34" charset="0"/>
              </a:rPr>
              <a:t>Contact Us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BD6D59-82C8-445B-8A9F-B0DE4F43706E}"/>
              </a:ext>
            </a:extLst>
          </p:cNvPr>
          <p:cNvSpPr/>
          <p:nvPr/>
        </p:nvSpPr>
        <p:spPr>
          <a:xfrm>
            <a:off x="4892856" y="-27768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0F5ABAF-0324-4D8A-B037-5B250B457996}"/>
              </a:ext>
            </a:extLst>
          </p:cNvPr>
          <p:cNvSpPr/>
          <p:nvPr/>
        </p:nvSpPr>
        <p:spPr>
          <a:xfrm>
            <a:off x="4911322" y="-13884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9E504B6-3DA3-4034-9E77-BA7AE861F883}"/>
              </a:ext>
            </a:extLst>
          </p:cNvPr>
          <p:cNvSpPr/>
          <p:nvPr/>
        </p:nvSpPr>
        <p:spPr>
          <a:xfrm>
            <a:off x="4881707" y="-20827"/>
            <a:ext cx="2106527" cy="6885767"/>
          </a:xfrm>
          <a:custGeom>
            <a:avLst/>
            <a:gdLst>
              <a:gd name="connsiteX0" fmla="*/ 1642701 w 2106527"/>
              <a:gd name="connsiteY0" fmla="*/ 0 h 6885767"/>
              <a:gd name="connsiteX1" fmla="*/ 2106527 w 2106527"/>
              <a:gd name="connsiteY1" fmla="*/ 0 h 6885767"/>
              <a:gd name="connsiteX2" fmla="*/ 463257 w 2106527"/>
              <a:gd name="connsiteY2" fmla="*/ 6885767 h 6885767"/>
              <a:gd name="connsiteX3" fmla="*/ 0 w 2106527"/>
              <a:gd name="connsiteY3" fmla="*/ 6883383 h 6885767"/>
              <a:gd name="connsiteX4" fmla="*/ 1642701 w 2106527"/>
              <a:gd name="connsiteY4" fmla="*/ 0 h 688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6527" h="6885767">
                <a:moveTo>
                  <a:pt x="1642701" y="0"/>
                </a:moveTo>
                <a:lnTo>
                  <a:pt x="2106527" y="0"/>
                </a:lnTo>
                <a:lnTo>
                  <a:pt x="463257" y="6885767"/>
                </a:lnTo>
                <a:lnTo>
                  <a:pt x="0" y="6883383"/>
                </a:lnTo>
                <a:lnTo>
                  <a:pt x="1642701" y="0"/>
                </a:lnTo>
                <a:close/>
              </a:path>
            </a:pathLst>
          </a:custGeom>
          <a:gradFill>
            <a:gsLst>
              <a:gs pos="34000">
                <a:srgbClr val="7030A0">
                  <a:alpha val="82000"/>
                </a:srgbClr>
              </a:gs>
              <a:gs pos="100000">
                <a:srgbClr val="0070C0">
                  <a:alpha val="8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70E05379-6E5C-4CF1-99AD-5C1E16D4337A}"/>
              </a:ext>
            </a:extLst>
          </p:cNvPr>
          <p:cNvSpPr/>
          <p:nvPr/>
        </p:nvSpPr>
        <p:spPr>
          <a:xfrm rot="16200000">
            <a:off x="6429923" y="365021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58E9EFAC-9C04-4CCC-8C8B-535B21C68F4B}"/>
              </a:ext>
            </a:extLst>
          </p:cNvPr>
          <p:cNvSpPr/>
          <p:nvPr/>
        </p:nvSpPr>
        <p:spPr>
          <a:xfrm rot="16200000">
            <a:off x="6131385" y="1679298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4" name="Graphic 43" descr="Envelope">
            <a:extLst>
              <a:ext uri="{FF2B5EF4-FFF2-40B4-BE49-F238E27FC236}">
                <a16:creationId xmlns:a16="http://schemas.microsoft.com/office/drawing/2014/main" id="{32CEA081-1D38-43DA-850B-BF9B83AC0F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107" y="1831074"/>
            <a:ext cx="601659" cy="601659"/>
          </a:xfrm>
          <a:prstGeom prst="rect">
            <a:avLst/>
          </a:prstGeom>
        </p:spPr>
      </p:pic>
      <p:pic>
        <p:nvPicPr>
          <p:cNvPr id="45" name="Graphic 44" descr="Receiver">
            <a:extLst>
              <a:ext uri="{FF2B5EF4-FFF2-40B4-BE49-F238E27FC236}">
                <a16:creationId xmlns:a16="http://schemas.microsoft.com/office/drawing/2014/main" id="{0093A648-539E-44EE-8A1D-BC1248BD0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2270" y="504063"/>
            <a:ext cx="601659" cy="6016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753BBE1-6BDD-4A3C-B495-0B74B62E9144}"/>
              </a:ext>
            </a:extLst>
          </p:cNvPr>
          <p:cNvGrpSpPr/>
          <p:nvPr/>
        </p:nvGrpSpPr>
        <p:grpSpPr>
          <a:xfrm>
            <a:off x="8023328" y="466042"/>
            <a:ext cx="2334283" cy="925145"/>
            <a:chOff x="973130" y="5060802"/>
            <a:chExt cx="2334283" cy="92514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BC6A3C-B515-4AB4-9363-1048BF1C363A}"/>
                </a:ext>
              </a:extLst>
            </p:cNvPr>
            <p:cNvSpPr txBox="1"/>
            <p:nvPr/>
          </p:nvSpPr>
          <p:spPr>
            <a:xfrm>
              <a:off x="973130" y="5060802"/>
              <a:ext cx="2334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Phone</a:t>
              </a:r>
              <a:endPara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B24986-199E-4907-A54D-0C3875D5B544}"/>
                </a:ext>
              </a:extLst>
            </p:cNvPr>
            <p:cNvSpPr txBox="1"/>
            <p:nvPr/>
          </p:nvSpPr>
          <p:spPr>
            <a:xfrm>
              <a:off x="973130" y="5431949"/>
              <a:ext cx="21724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Segoe UI" panose="020B0502040204020203" pitchFamily="34" charset="0"/>
                  <a:cs typeface="Segoe UI" panose="020B0502040204020203" pitchFamily="34" charset="0"/>
                </a:rPr>
                <a:t>+91</a:t>
              </a:r>
              <a:r>
                <a:rPr lang="en-IN" b="1" spc="-45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b="1" spc="-10" dirty="0">
                  <a:latin typeface="Segoe UI" panose="020B0502040204020203" pitchFamily="34" charset="0"/>
                  <a:cs typeface="Segoe UI" panose="020B0502040204020203" pitchFamily="34" charset="0"/>
                </a:rPr>
                <a:t>8956014042</a:t>
              </a:r>
              <a:endParaRPr lang="en-IN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I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" name="Hexagon 48">
            <a:extLst>
              <a:ext uri="{FF2B5EF4-FFF2-40B4-BE49-F238E27FC236}">
                <a16:creationId xmlns:a16="http://schemas.microsoft.com/office/drawing/2014/main" id="{B5D50D7E-1F5F-4F9D-A8F5-86A77CE83CC9}"/>
              </a:ext>
            </a:extLst>
          </p:cNvPr>
          <p:cNvSpPr/>
          <p:nvPr/>
        </p:nvSpPr>
        <p:spPr>
          <a:xfrm rot="16200000">
            <a:off x="5398827" y="4450567"/>
            <a:ext cx="1047724" cy="900835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" name="object 2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5931" y="4550738"/>
            <a:ext cx="431694" cy="430916"/>
          </a:xfrm>
          <a:prstGeom prst="rect">
            <a:avLst/>
          </a:prstGeom>
        </p:spPr>
      </p:pic>
      <p:sp>
        <p:nvSpPr>
          <p:cNvPr id="52" name="Hexagon 51">
            <a:extLst>
              <a:ext uri="{FF2B5EF4-FFF2-40B4-BE49-F238E27FC236}">
                <a16:creationId xmlns:a16="http://schemas.microsoft.com/office/drawing/2014/main" id="{46DA32BB-EABF-57AA-3E66-A8213C32047D}"/>
              </a:ext>
            </a:extLst>
          </p:cNvPr>
          <p:cNvSpPr/>
          <p:nvPr/>
        </p:nvSpPr>
        <p:spPr>
          <a:xfrm rot="16200000">
            <a:off x="5751628" y="3061943"/>
            <a:ext cx="1137606" cy="976279"/>
          </a:xfrm>
          <a:prstGeom prst="hexagon">
            <a:avLst>
              <a:gd name="adj" fmla="val 21759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EA3F6-9DCB-0CED-345C-943CDEBDB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801" y="3239516"/>
            <a:ext cx="476716" cy="572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B096E-60B8-72B4-3205-38F3A45F555A}"/>
              </a:ext>
            </a:extLst>
          </p:cNvPr>
          <p:cNvSpPr txBox="1"/>
          <p:nvPr/>
        </p:nvSpPr>
        <p:spPr>
          <a:xfrm>
            <a:off x="7101870" y="3506223"/>
            <a:ext cx="3947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India, Germany, UAE, Singapore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C300-014C-6819-C3F3-0B73772B0380}"/>
              </a:ext>
            </a:extLst>
          </p:cNvPr>
          <p:cNvSpPr txBox="1"/>
          <p:nvPr/>
        </p:nvSpPr>
        <p:spPr>
          <a:xfrm>
            <a:off x="7090721" y="3086112"/>
            <a:ext cx="233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Presence</a:t>
            </a: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Whatsapp Icon, Whatsapp, Icon, Cell ...">
            <a:hlinkClick r:id="rId11"/>
            <a:extLst>
              <a:ext uri="{FF2B5EF4-FFF2-40B4-BE49-F238E27FC236}">
                <a16:creationId xmlns:a16="http://schemas.microsoft.com/office/drawing/2014/main" id="{7AAEAFE3-AFCD-9D7F-CCF2-E2D4091B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270" y="4547935"/>
            <a:ext cx="445642" cy="43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tube Icon Vector Art, Icons, and ...">
            <a:hlinkClick r:id="rId13"/>
            <a:extLst>
              <a:ext uri="{FF2B5EF4-FFF2-40B4-BE49-F238E27FC236}">
                <a16:creationId xmlns:a16="http://schemas.microsoft.com/office/drawing/2014/main" id="{1C038383-F146-6B15-DAC8-1F8C64B86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7949" r="15845" b="44382"/>
          <a:stretch/>
        </p:blipFill>
        <p:spPr bwMode="auto">
          <a:xfrm>
            <a:off x="8166165" y="4547935"/>
            <a:ext cx="618606" cy="4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9F22B-79FA-1E3F-A40A-E30979B2592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471" t="35473" r="42186" b="43180"/>
          <a:stretch/>
        </p:blipFill>
        <p:spPr>
          <a:xfrm>
            <a:off x="5625374" y="4550738"/>
            <a:ext cx="539473" cy="5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838200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A079F-764A-4DA7-B91D-7104EBB4A8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299" y="2590799"/>
            <a:ext cx="3962401" cy="2895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A9EBED-A5A9-4977-A0A9-71D70F82D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64867"/>
              </p:ext>
            </p:extLst>
          </p:nvPr>
        </p:nvGraphicFramePr>
        <p:xfrm>
          <a:off x="762000" y="685800"/>
          <a:ext cx="10896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8904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EC2BA6-9EF5-419E-A747-B0CBA921F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13EC2BA6-9EF5-419E-A747-B0CBA921F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F7C550-069B-4B43-83F6-3AAA0BA1C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D9F7C550-069B-4B43-83F6-3AAA0BA1C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A683E4-8867-41D7-8CBF-75F7EED56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1AA683E4-8867-41D7-8CBF-75F7EED56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A1A162-C617-45CC-A976-99AD15D25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20A1A162-C617-45CC-A976-99AD15D25E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0CD4C1-B5C7-45B9-9B48-1882C27CE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210CD4C1-B5C7-45B9-9B48-1882C27CE0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7F8F8F-101B-4F60-813F-0E7C7EEAB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AB7F8F8F-101B-4F60-813F-0E7C7EEAB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3C165B-3F06-4105-8942-68A0A2BE4E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573C165B-3F06-4105-8942-68A0A2BE4E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32216E-C929-4DA6-9DFE-F4AC7B2FC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6B32216E-C929-4DA6-9DFE-F4AC7B2FC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4E9648-EBE7-4EF4-94D2-6D8D7F2D4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FC4E9648-EBE7-4EF4-94D2-6D8D7F2D4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FBB9780-1DC1-413E-8588-D29031684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graphicEl>
                                              <a:dgm id="{0FBB9780-1DC1-413E-8588-D29031684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270112B-C61C-439B-9C41-54C787338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B270112B-C61C-439B-9C41-54C787338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C3F19A-D85F-4C10-84B1-99CC49C8A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20C3F19A-D85F-4C10-84B1-99CC49C8A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E82E-4E60-4B2E-8E05-FE22E86F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Competencies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6DF71-737C-4985-8579-14545B69F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90" y="1519340"/>
            <a:ext cx="2590800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D789-0486-402F-A131-C3C88C0C1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99" y="3955782"/>
            <a:ext cx="2183629" cy="1805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7E291-1E6D-440E-9917-1C371A0CF11C}"/>
              </a:ext>
            </a:extLst>
          </p:cNvPr>
          <p:cNvSpPr txBox="1"/>
          <p:nvPr/>
        </p:nvSpPr>
        <p:spPr>
          <a:xfrm>
            <a:off x="949980" y="3331379"/>
            <a:ext cx="2960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Integrated Mechanical &amp; Electrical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9B7C-3CFD-481E-9086-37E47D318EEE}"/>
              </a:ext>
            </a:extLst>
          </p:cNvPr>
          <p:cNvSpPr txBox="1"/>
          <p:nvPr/>
        </p:nvSpPr>
        <p:spPr>
          <a:xfrm>
            <a:off x="4549985" y="3331379"/>
            <a:ext cx="3091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Virtual Commissioning &amp;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53E37-FCB5-47D3-A9AC-A0AE91424483}"/>
              </a:ext>
            </a:extLst>
          </p:cNvPr>
          <p:cNvSpPr txBox="1"/>
          <p:nvPr/>
        </p:nvSpPr>
        <p:spPr>
          <a:xfrm>
            <a:off x="8376372" y="3332271"/>
            <a:ext cx="2769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Agile Project Management</a:t>
            </a:r>
          </a:p>
        </p:txBody>
      </p:sp>
      <p:pic>
        <p:nvPicPr>
          <p:cNvPr id="8" name="Picture 10" descr="Gantt chart introduction and how it is useful for project management">
            <a:extLst>
              <a:ext uri="{FF2B5EF4-FFF2-40B4-BE49-F238E27FC236}">
                <a16:creationId xmlns:a16="http://schemas.microsoft.com/office/drawing/2014/main" id="{EF927E78-2E37-490A-BD70-1FEC2748A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7" b="7607"/>
          <a:stretch/>
        </p:blipFill>
        <p:spPr bwMode="auto">
          <a:xfrm>
            <a:off x="8467209" y="1543227"/>
            <a:ext cx="2588149" cy="17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AF730-54A4-4271-96FC-A40A8676A0D3}"/>
              </a:ext>
            </a:extLst>
          </p:cNvPr>
          <p:cNvSpPr txBox="1"/>
          <p:nvPr/>
        </p:nvSpPr>
        <p:spPr>
          <a:xfrm>
            <a:off x="1338300" y="5762221"/>
            <a:ext cx="21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Research &amp; Testing Setup of 6000 sq. ft.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924CF1-A93E-4FD0-98D1-3658E3D72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49" y="3955782"/>
            <a:ext cx="1498501" cy="1837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831ED-07B1-4C06-B1B4-392C68750CB0}"/>
              </a:ext>
            </a:extLst>
          </p:cNvPr>
          <p:cNvSpPr txBox="1"/>
          <p:nvPr/>
        </p:nvSpPr>
        <p:spPr>
          <a:xfrm>
            <a:off x="5003884" y="5762221"/>
            <a:ext cx="218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Remote Support Team</a:t>
            </a:r>
          </a:p>
        </p:txBody>
      </p:sp>
      <p:pic>
        <p:nvPicPr>
          <p:cNvPr id="12" name="Picture 6" descr="Continuous Innovation Cliparts, Stock Vector and Royalty Free Continuous  Innovation Illustrations">
            <a:extLst>
              <a:ext uri="{FF2B5EF4-FFF2-40B4-BE49-F238E27FC236}">
                <a16:creationId xmlns:a16="http://schemas.microsoft.com/office/drawing/2014/main" id="{F74143FB-B70D-4443-B9A4-2C4553A6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445" y="3974360"/>
            <a:ext cx="1958694" cy="181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249788-4BBF-4EF6-8115-5DB296DCF573}"/>
              </a:ext>
            </a:extLst>
          </p:cNvPr>
          <p:cNvSpPr txBox="1"/>
          <p:nvPr/>
        </p:nvSpPr>
        <p:spPr>
          <a:xfrm>
            <a:off x="8719249" y="5762221"/>
            <a:ext cx="208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Innovation &amp; Improvement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7483D-0C60-4579-B2B8-3170E75DF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99" y="1519340"/>
            <a:ext cx="2590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1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BF1EFC-6EAA-4389-8395-0FAEBEFB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Line Automation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D77E2-5FE5-4093-B4AA-D18B0DF8AA29}"/>
              </a:ext>
            </a:extLst>
          </p:cNvPr>
          <p:cNvSpPr txBox="1"/>
          <p:nvPr/>
        </p:nvSpPr>
        <p:spPr>
          <a:xfrm>
            <a:off x="5122592" y="1068184"/>
            <a:ext cx="194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Solutions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B1884-E3D9-46D4-9BCD-78397C138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1524000"/>
            <a:ext cx="59626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205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F0DBD-EB77-4BF4-8599-9D3CAA0EBB9F}"/>
              </a:ext>
            </a:extLst>
          </p:cNvPr>
          <p:cNvSpPr txBox="1"/>
          <p:nvPr/>
        </p:nvSpPr>
        <p:spPr>
          <a:xfrm>
            <a:off x="5113332" y="5799555"/>
            <a:ext cx="19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 / TIG Welding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EC422-FD33-4828-B64B-3DED6FDB1512}"/>
              </a:ext>
            </a:extLst>
          </p:cNvPr>
          <p:cNvSpPr txBox="1"/>
          <p:nvPr/>
        </p:nvSpPr>
        <p:spPr>
          <a:xfrm>
            <a:off x="757376" y="2830464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Lines / 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136B9-B628-44EA-B806-FAA0AB0505C8}"/>
              </a:ext>
            </a:extLst>
          </p:cNvPr>
          <p:cNvSpPr txBox="1"/>
          <p:nvPr/>
        </p:nvSpPr>
        <p:spPr>
          <a:xfrm>
            <a:off x="8440835" y="5795902"/>
            <a:ext cx="3209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 Fastening / Hole Making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A1D656-7A0F-4190-AC28-C6D69F5D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7" y="849904"/>
            <a:ext cx="3035481" cy="19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0A049-CBDF-44C5-BF21-E20ACC6B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61" y="3818995"/>
            <a:ext cx="3035481" cy="1980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106B2A-6572-43F3-9321-8AF74B9C3141}"/>
              </a:ext>
            </a:extLst>
          </p:cNvPr>
          <p:cNvSpPr txBox="1"/>
          <p:nvPr/>
        </p:nvSpPr>
        <p:spPr>
          <a:xfrm>
            <a:off x="1418178" y="5802868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Spot Welding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B2C29-A031-4665-B755-EC5EFC36C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7" y="3822648"/>
            <a:ext cx="3029883" cy="1976907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5E476D6D-00FD-461E-A6BE-60E883E883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0401" y="3818995"/>
            <a:ext cx="3029883" cy="197690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CB992B4-2B6E-489B-B750-027DF61ED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"/>
          <a:stretch/>
        </p:blipFill>
        <p:spPr bwMode="auto">
          <a:xfrm>
            <a:off x="4578259" y="849904"/>
            <a:ext cx="3029883" cy="19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B4CC13-0A11-408B-B939-5B46C95092D1}"/>
              </a:ext>
            </a:extLst>
          </p:cNvPr>
          <p:cNvSpPr txBox="1"/>
          <p:nvPr/>
        </p:nvSpPr>
        <p:spPr>
          <a:xfrm>
            <a:off x="4956965" y="2831068"/>
            <a:ext cx="227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Gluing / Dispensing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robotic material handling">
            <a:extLst>
              <a:ext uri="{FF2B5EF4-FFF2-40B4-BE49-F238E27FC236}">
                <a16:creationId xmlns:a16="http://schemas.microsoft.com/office/drawing/2014/main" id="{A992542D-90F6-49C3-8422-56C4E58AA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"/>
          <a:stretch/>
        </p:blipFill>
        <p:spPr bwMode="auto">
          <a:xfrm>
            <a:off x="8530402" y="849904"/>
            <a:ext cx="3029883" cy="19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EC0F8-CFE9-4138-BBB7-1F143070A6ED}"/>
              </a:ext>
            </a:extLst>
          </p:cNvPr>
          <p:cNvSpPr txBox="1"/>
          <p:nvPr/>
        </p:nvSpPr>
        <p:spPr>
          <a:xfrm>
            <a:off x="8909108" y="2826812"/>
            <a:ext cx="227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Material Handling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7E479E-2CA7-4407-8576-92CB47790547}"/>
              </a:ext>
            </a:extLst>
          </p:cNvPr>
          <p:cNvSpPr txBox="1"/>
          <p:nvPr/>
        </p:nvSpPr>
        <p:spPr>
          <a:xfrm>
            <a:off x="754577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Press Line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6BB37-7E91-491B-B941-C6A8D497D978}"/>
              </a:ext>
            </a:extLst>
          </p:cNvPr>
          <p:cNvSpPr txBox="1"/>
          <p:nvPr/>
        </p:nvSpPr>
        <p:spPr>
          <a:xfrm>
            <a:off x="8675660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Pallet Conveyors</a:t>
            </a:r>
          </a:p>
        </p:txBody>
      </p:sp>
      <p:pic>
        <p:nvPicPr>
          <p:cNvPr id="8" name="Picture 4" descr="ESTUN ROBOT feeding for press machine - YouTube">
            <a:extLst>
              <a:ext uri="{FF2B5EF4-FFF2-40B4-BE49-F238E27FC236}">
                <a16:creationId xmlns:a16="http://schemas.microsoft.com/office/drawing/2014/main" id="{4E837C80-EE93-4308-A38A-AB4981E5F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"/>
          <a:stretch/>
        </p:blipFill>
        <p:spPr bwMode="auto">
          <a:xfrm>
            <a:off x="620517" y="2437062"/>
            <a:ext cx="3029883" cy="198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C12EA6F8-DB11-4482-9E50-AFB1AA2EE5D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1600" y="2440546"/>
            <a:ext cx="3029883" cy="1976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6E3D98-F527-4790-A1F3-6FF80DF50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7"/>
          <a:stretch/>
        </p:blipFill>
        <p:spPr>
          <a:xfrm>
            <a:off x="4581058" y="2440546"/>
            <a:ext cx="3029883" cy="1976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BE53DB-AFD6-4436-86AC-08938734D75C}"/>
              </a:ext>
            </a:extLst>
          </p:cNvPr>
          <p:cNvSpPr txBox="1"/>
          <p:nvPr/>
        </p:nvSpPr>
        <p:spPr>
          <a:xfrm>
            <a:off x="4715118" y="4417453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Tending</a:t>
            </a:r>
          </a:p>
        </p:txBody>
      </p:sp>
    </p:spTree>
    <p:extLst>
      <p:ext uri="{BB962C8B-B14F-4D97-AF65-F5344CB8AC3E}">
        <p14:creationId xmlns:p14="http://schemas.microsoft.com/office/powerpoint/2010/main" val="40573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3B59-9523-43C3-971E-A7BB1551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Integrated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8C159-6D91-4E15-9ECD-C80894BD2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9" b="9908"/>
          <a:stretch/>
        </p:blipFill>
        <p:spPr bwMode="auto">
          <a:xfrm>
            <a:off x="1551175" y="1452093"/>
            <a:ext cx="3029883" cy="19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5D6EB-2229-42C2-8B5A-021D32A77351}"/>
              </a:ext>
            </a:extLst>
          </p:cNvPr>
          <p:cNvSpPr txBox="1"/>
          <p:nvPr/>
        </p:nvSpPr>
        <p:spPr>
          <a:xfrm>
            <a:off x="1685235" y="3429000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 Based Automation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43757B58-082D-42A9-B7FE-5CCDC39BBDBE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l="-224" t="4420" r="3805" b="6614"/>
          <a:stretch/>
        </p:blipFill>
        <p:spPr>
          <a:xfrm>
            <a:off x="7610942" y="1452093"/>
            <a:ext cx="3029883" cy="197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692B5-8E20-47CA-BAEF-9B16459280BA}"/>
              </a:ext>
            </a:extLst>
          </p:cNvPr>
          <p:cNvSpPr txBox="1"/>
          <p:nvPr/>
        </p:nvSpPr>
        <p:spPr>
          <a:xfrm>
            <a:off x="8126002" y="3429000"/>
            <a:ext cx="19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Fixturing &amp; Tooling</a:t>
            </a: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22A1755F-3B7F-4AB0-87D8-A0EEC1CD69B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5119" y="3852665"/>
            <a:ext cx="2761762" cy="1976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0BC590-1715-4284-84E9-167AF8E5C28D}"/>
              </a:ext>
            </a:extLst>
          </p:cNvPr>
          <p:cNvSpPr txBox="1"/>
          <p:nvPr/>
        </p:nvSpPr>
        <p:spPr>
          <a:xfrm>
            <a:off x="4715119" y="5829571"/>
            <a:ext cx="27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 Workbenches</a:t>
            </a:r>
          </a:p>
        </p:txBody>
      </p:sp>
    </p:spTree>
    <p:extLst>
      <p:ext uri="{BB962C8B-B14F-4D97-AF65-F5344CB8AC3E}">
        <p14:creationId xmlns:p14="http://schemas.microsoft.com/office/powerpoint/2010/main" val="2445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9875</TotalTime>
  <Words>478</Words>
  <Application>Microsoft Office PowerPoint</Application>
  <PresentationFormat>Widescreen</PresentationFormat>
  <Paragraphs>118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MT</vt:lpstr>
      <vt:lpstr>Calibri</vt:lpstr>
      <vt:lpstr>Segoe UI</vt:lpstr>
      <vt:lpstr>Default Design</vt:lpstr>
      <vt:lpstr>Custom Design</vt:lpstr>
      <vt:lpstr>PowerPoint Presentation</vt:lpstr>
      <vt:lpstr>Turnkey Solutions for Automation</vt:lpstr>
      <vt:lpstr>Our Expertise</vt:lpstr>
      <vt:lpstr>PowerPoint Presentation</vt:lpstr>
      <vt:lpstr>Competencies</vt:lpstr>
      <vt:lpstr>Line Automation</vt:lpstr>
      <vt:lpstr>PowerPoint Presentation</vt:lpstr>
      <vt:lpstr>PowerPoint Presentation</vt:lpstr>
      <vt:lpstr>Integrated Solutions</vt:lpstr>
      <vt:lpstr>End of Line Packaging</vt:lpstr>
      <vt:lpstr>PowerPoint Presentation</vt:lpstr>
      <vt:lpstr>PowerPoint Presentation</vt:lpstr>
      <vt:lpstr>Industrie 4.0 - IIOT</vt:lpstr>
      <vt:lpstr>Engineering Services</vt:lpstr>
      <vt:lpstr>Accolades</vt:lpstr>
      <vt:lpstr>CII Business Delegation to  Belgium &amp; Sweden</vt:lpstr>
      <vt:lpstr>International Collaborations</vt:lpstr>
      <vt:lpstr>PowerPoint Presentation</vt:lpstr>
      <vt:lpstr>Assembly Machine Electronics Industry</vt:lpstr>
      <vt:lpstr>Piston Ring Assembly Machine 2W Manufacturer</vt:lpstr>
      <vt:lpstr>Robotic Transformer Core Assembly Electrical Industry</vt:lpstr>
      <vt:lpstr>Robotic MIG Welding for Chassis Construction Equipment Manufacturer</vt:lpstr>
      <vt:lpstr>Robotic MIG Welding for Cargo Trunk Automobile Industry</vt:lpstr>
      <vt:lpstr>Robotic TIG Welding for SS Panel Panel Manufacturer</vt:lpstr>
      <vt:lpstr>Robotic Windshield Gluing Cell Automobile Industry</vt:lpstr>
      <vt:lpstr>Robotic Foundry Press Tending Foundry Press Shop</vt:lpstr>
      <vt:lpstr>Gantry Robot Machine Tending EV Manufacturer</vt:lpstr>
      <vt:lpstr>Robotic Palletizing for Engine Boxes 2W Manufacturer</vt:lpstr>
      <vt:lpstr>Twin Line Case Packer Ice Candy Manufacturer</vt:lpstr>
      <vt:lpstr>End to End Traceability Car Manufacturer</vt:lpstr>
      <vt:lpstr>Clientele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Kunal Zope</cp:lastModifiedBy>
  <cp:revision>986</cp:revision>
  <dcterms:created xsi:type="dcterms:W3CDTF">2011-04-25T10:15:58Z</dcterms:created>
  <dcterms:modified xsi:type="dcterms:W3CDTF">2025-08-24T05:26:10Z</dcterms:modified>
</cp:coreProperties>
</file>